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2"/>
  </p:handoutMasterIdLst>
  <p:sldIdLst>
    <p:sldId id="256" r:id="rId2"/>
    <p:sldId id="263" r:id="rId3"/>
    <p:sldId id="266" r:id="rId4"/>
    <p:sldId id="264" r:id="rId5"/>
    <p:sldId id="265" r:id="rId6"/>
    <p:sldId id="268" r:id="rId7"/>
    <p:sldId id="269" r:id="rId8"/>
    <p:sldId id="272" r:id="rId9"/>
    <p:sldId id="270" r:id="rId10"/>
    <p:sldId id="271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42C7C62C-6075-426B-B9CE-B65FA7FF71B9}">
          <p14:sldIdLst>
            <p14:sldId id="256"/>
            <p14:sldId id="263"/>
            <p14:sldId id="266"/>
            <p14:sldId id="264"/>
            <p14:sldId id="265"/>
            <p14:sldId id="268"/>
            <p14:sldId id="269"/>
            <p14:sldId id="272"/>
            <p14:sldId id="270"/>
            <p14:sldId id="271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EFEFE"/>
    <a:srgbClr val="F52B39"/>
    <a:srgbClr val="3A5896"/>
    <a:srgbClr val="F3F0ED"/>
    <a:srgbClr val="E1DAD2"/>
    <a:srgbClr val="C1C9CD"/>
    <a:srgbClr val="7C96A3"/>
    <a:srgbClr val="FFFFFF"/>
    <a:srgbClr val="003374"/>
    <a:srgbClr val="38559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92" d="100"/>
          <a:sy n="92" d="100"/>
        </p:scale>
        <p:origin x="1326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29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2DD1C9-4BB6-422A-8F34-C157EA500BD9}" type="datetimeFigureOut">
              <a:rPr lang="en-US" smtClean="0"/>
              <a:t>2/19/2018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A997E4-EE34-411C-9FF1-22B934EF53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74113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2/19/2018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08456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2/19/2018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27254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2/19/2018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25810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2/19/2018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00949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41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6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2/19/2018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94675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2/19/2018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87502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8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2/19/2018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81377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2/19/2018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78676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2/19/2018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2460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8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2/19/2018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48970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8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2/19/2018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86395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" name="Picture 51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5459" y="1287254"/>
            <a:ext cx="7869890" cy="48897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BD9794-A4CC-42D0-9A65-24C6B9EF4076}" type="datetimeFigureOut">
              <a:rPr lang="en-US" smtClean="0"/>
              <a:t>2/19/2018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3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1" y="163208"/>
            <a:ext cx="7886698" cy="998742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33214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mailto:academia_kazakhstan@mail.ru" TargetMode="External"/><Relationship Id="rId2" Type="http://schemas.openxmlformats.org/officeDocument/2006/relationships/hyperlink" Target="mailto:academia_media@mail.ru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academia-media.kz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cademia-moscow.ru/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://www.academia-moscow.ru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3F0E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6" name="Rectangle 25"/>
          <p:cNvSpPr/>
          <p:nvPr/>
        </p:nvSpPr>
        <p:spPr>
          <a:xfrm>
            <a:off x="1418372" y="103456"/>
            <a:ext cx="6670964" cy="3065422"/>
          </a:xfrm>
          <a:prstGeom prst="rect">
            <a:avLst/>
          </a:prstGeom>
          <a:solidFill>
            <a:schemeClr val="bg1">
              <a:alpha val="8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itle 1"/>
          <p:cNvSpPr txBox="1">
            <a:spLocks/>
          </p:cNvSpPr>
          <p:nvPr/>
        </p:nvSpPr>
        <p:spPr>
          <a:xfrm>
            <a:off x="2191461" y="1589809"/>
            <a:ext cx="4761077" cy="151717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ИЦ </a:t>
            </a:r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«Академия»</a:t>
            </a:r>
            <a:endParaRPr lang="ru-RU" sz="4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54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Электронная </a:t>
            </a:r>
            <a:r>
              <a:rPr lang="ru-RU" sz="54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библиотека</a:t>
            </a:r>
            <a:endParaRPr lang="en-US" sz="5400" b="1" dirty="0">
              <a:ln/>
              <a:solidFill>
                <a:srgbClr val="00B050"/>
              </a:solid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5" name="Group 31"/>
          <p:cNvGrpSpPr>
            <a:grpSpLocks/>
          </p:cNvGrpSpPr>
          <p:nvPr/>
        </p:nvGrpSpPr>
        <p:grpSpPr bwMode="auto">
          <a:xfrm>
            <a:off x="6834437" y="103456"/>
            <a:ext cx="1104405" cy="585914"/>
            <a:chOff x="964" y="1215"/>
            <a:chExt cx="3829" cy="1889"/>
          </a:xfrm>
          <a:solidFill>
            <a:srgbClr val="0070C0"/>
          </a:solidFill>
        </p:grpSpPr>
        <p:sp>
          <p:nvSpPr>
            <p:cNvPr id="6" name="Freeform 20"/>
            <p:cNvSpPr>
              <a:spLocks noEditPoints="1"/>
            </p:cNvSpPr>
            <p:nvPr/>
          </p:nvSpPr>
          <p:spPr bwMode="auto">
            <a:xfrm>
              <a:off x="4254" y="2501"/>
              <a:ext cx="539" cy="588"/>
            </a:xfrm>
            <a:custGeom>
              <a:avLst/>
              <a:gdLst>
                <a:gd name="T0" fmla="*/ 2147483647 w 144"/>
                <a:gd name="T1" fmla="*/ 2147483647 h 157"/>
                <a:gd name="T2" fmla="*/ 2147483647 w 144"/>
                <a:gd name="T3" fmla="*/ 2147483647 h 157"/>
                <a:gd name="T4" fmla="*/ 2147483647 w 144"/>
                <a:gd name="T5" fmla="*/ 2147483647 h 157"/>
                <a:gd name="T6" fmla="*/ 2147483647 w 144"/>
                <a:gd name="T7" fmla="*/ 2147483647 h 157"/>
                <a:gd name="T8" fmla="*/ 2147483647 w 144"/>
                <a:gd name="T9" fmla="*/ 2147483647 h 157"/>
                <a:gd name="T10" fmla="*/ 2147483647 w 144"/>
                <a:gd name="T11" fmla="*/ 2147483647 h 157"/>
                <a:gd name="T12" fmla="*/ 2147483647 w 144"/>
                <a:gd name="T13" fmla="*/ 2147483647 h 157"/>
                <a:gd name="T14" fmla="*/ 2147483647 w 144"/>
                <a:gd name="T15" fmla="*/ 2147483647 h 157"/>
                <a:gd name="T16" fmla="*/ 2147483647 w 144"/>
                <a:gd name="T17" fmla="*/ 2147483647 h 157"/>
                <a:gd name="T18" fmla="*/ 2147483647 w 144"/>
                <a:gd name="T19" fmla="*/ 2147483647 h 157"/>
                <a:gd name="T20" fmla="*/ 2147483647 w 144"/>
                <a:gd name="T21" fmla="*/ 2147483647 h 157"/>
                <a:gd name="T22" fmla="*/ 2147483647 w 144"/>
                <a:gd name="T23" fmla="*/ 2147483647 h 157"/>
                <a:gd name="T24" fmla="*/ 2147483647 w 144"/>
                <a:gd name="T25" fmla="*/ 2147483647 h 157"/>
                <a:gd name="T26" fmla="*/ 2147483647 w 144"/>
                <a:gd name="T27" fmla="*/ 0 h 157"/>
                <a:gd name="T28" fmla="*/ 2147483647 w 144"/>
                <a:gd name="T29" fmla="*/ 0 h 157"/>
                <a:gd name="T30" fmla="*/ 2147483647 w 144"/>
                <a:gd name="T31" fmla="*/ 2147483647 h 157"/>
                <a:gd name="T32" fmla="*/ 2147483647 w 144"/>
                <a:gd name="T33" fmla="*/ 2147483647 h 157"/>
                <a:gd name="T34" fmla="*/ 2147483647 w 144"/>
                <a:gd name="T35" fmla="*/ 2147483647 h 157"/>
                <a:gd name="T36" fmla="*/ 2147483647 w 144"/>
                <a:gd name="T37" fmla="*/ 2147483647 h 157"/>
                <a:gd name="T38" fmla="*/ 0 w 144"/>
                <a:gd name="T39" fmla="*/ 2147483647 h 157"/>
                <a:gd name="T40" fmla="*/ 0 w 144"/>
                <a:gd name="T41" fmla="*/ 2147483647 h 157"/>
                <a:gd name="T42" fmla="*/ 2147483647 w 144"/>
                <a:gd name="T43" fmla="*/ 2147483647 h 157"/>
                <a:gd name="T44" fmla="*/ 2147483647 w 144"/>
                <a:gd name="T45" fmla="*/ 2147483647 h 157"/>
                <a:gd name="T46" fmla="*/ 2147483647 w 144"/>
                <a:gd name="T47" fmla="*/ 2147483647 h 157"/>
                <a:gd name="T48" fmla="*/ 2147483647 w 144"/>
                <a:gd name="T49" fmla="*/ 2147483647 h 157"/>
                <a:gd name="T50" fmla="*/ 2147483647 w 144"/>
                <a:gd name="T51" fmla="*/ 2147483647 h 157"/>
                <a:gd name="T52" fmla="*/ 2147483647 w 144"/>
                <a:gd name="T53" fmla="*/ 2147483647 h 157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144"/>
                <a:gd name="T82" fmla="*/ 0 h 157"/>
                <a:gd name="T83" fmla="*/ 144 w 144"/>
                <a:gd name="T84" fmla="*/ 157 h 157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144" h="157">
                  <a:moveTo>
                    <a:pt x="42" y="154"/>
                  </a:moveTo>
                  <a:cubicBezTo>
                    <a:pt x="35" y="153"/>
                    <a:pt x="32" y="149"/>
                    <a:pt x="32" y="142"/>
                  </a:cubicBezTo>
                  <a:cubicBezTo>
                    <a:pt x="32" y="138"/>
                    <a:pt x="33" y="133"/>
                    <a:pt x="35" y="126"/>
                  </a:cubicBezTo>
                  <a:lnTo>
                    <a:pt x="47" y="87"/>
                  </a:lnTo>
                  <a:cubicBezTo>
                    <a:pt x="83" y="92"/>
                    <a:pt x="104" y="114"/>
                    <a:pt x="104" y="139"/>
                  </a:cubicBezTo>
                  <a:cubicBezTo>
                    <a:pt x="104" y="147"/>
                    <a:pt x="102" y="151"/>
                    <a:pt x="95" y="154"/>
                  </a:cubicBezTo>
                  <a:lnTo>
                    <a:pt x="95" y="157"/>
                  </a:lnTo>
                  <a:lnTo>
                    <a:pt x="144" y="157"/>
                  </a:lnTo>
                  <a:lnTo>
                    <a:pt x="144" y="154"/>
                  </a:lnTo>
                  <a:cubicBezTo>
                    <a:pt x="134" y="153"/>
                    <a:pt x="132" y="145"/>
                    <a:pt x="127" y="130"/>
                  </a:cubicBezTo>
                  <a:lnTo>
                    <a:pt x="93" y="18"/>
                  </a:lnTo>
                  <a:cubicBezTo>
                    <a:pt x="92" y="16"/>
                    <a:pt x="91" y="14"/>
                    <a:pt x="91" y="12"/>
                  </a:cubicBezTo>
                  <a:cubicBezTo>
                    <a:pt x="91" y="8"/>
                    <a:pt x="93" y="6"/>
                    <a:pt x="97" y="4"/>
                  </a:cubicBezTo>
                  <a:lnTo>
                    <a:pt x="97" y="0"/>
                  </a:lnTo>
                  <a:lnTo>
                    <a:pt x="52" y="0"/>
                  </a:lnTo>
                  <a:lnTo>
                    <a:pt x="52" y="4"/>
                  </a:lnTo>
                  <a:cubicBezTo>
                    <a:pt x="56" y="6"/>
                    <a:pt x="58" y="8"/>
                    <a:pt x="58" y="12"/>
                  </a:cubicBezTo>
                  <a:cubicBezTo>
                    <a:pt x="58" y="14"/>
                    <a:pt x="57" y="16"/>
                    <a:pt x="56" y="18"/>
                  </a:cubicBezTo>
                  <a:lnTo>
                    <a:pt x="21" y="124"/>
                  </a:lnTo>
                  <a:cubicBezTo>
                    <a:pt x="16" y="140"/>
                    <a:pt x="13" y="151"/>
                    <a:pt x="0" y="154"/>
                  </a:cubicBezTo>
                  <a:lnTo>
                    <a:pt x="0" y="157"/>
                  </a:lnTo>
                  <a:lnTo>
                    <a:pt x="42" y="157"/>
                  </a:lnTo>
                  <a:lnTo>
                    <a:pt x="42" y="154"/>
                  </a:lnTo>
                  <a:close/>
                  <a:moveTo>
                    <a:pt x="51" y="75"/>
                  </a:moveTo>
                  <a:lnTo>
                    <a:pt x="69" y="20"/>
                  </a:lnTo>
                  <a:lnTo>
                    <a:pt x="90" y="91"/>
                  </a:lnTo>
                  <a:cubicBezTo>
                    <a:pt x="79" y="80"/>
                    <a:pt x="67" y="77"/>
                    <a:pt x="51" y="7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7" name="Freeform 21"/>
            <p:cNvSpPr>
              <a:spLocks noEditPoints="1"/>
            </p:cNvSpPr>
            <p:nvPr/>
          </p:nvSpPr>
          <p:spPr bwMode="auto">
            <a:xfrm>
              <a:off x="2474" y="2501"/>
              <a:ext cx="531" cy="588"/>
            </a:xfrm>
            <a:custGeom>
              <a:avLst/>
              <a:gdLst>
                <a:gd name="T0" fmla="*/ 0 w 142"/>
                <a:gd name="T1" fmla="*/ 2147483647 h 157"/>
                <a:gd name="T2" fmla="*/ 2147483647 w 142"/>
                <a:gd name="T3" fmla="*/ 2147483647 h 157"/>
                <a:gd name="T4" fmla="*/ 2147483647 w 142"/>
                <a:gd name="T5" fmla="*/ 2147483647 h 157"/>
                <a:gd name="T6" fmla="*/ 2147483647 w 142"/>
                <a:gd name="T7" fmla="*/ 2147483647 h 157"/>
                <a:gd name="T8" fmla="*/ 2147483647 w 142"/>
                <a:gd name="T9" fmla="*/ 2147483647 h 157"/>
                <a:gd name="T10" fmla="*/ 2147483647 w 142"/>
                <a:gd name="T11" fmla="*/ 0 h 157"/>
                <a:gd name="T12" fmla="*/ 0 w 142"/>
                <a:gd name="T13" fmla="*/ 0 h 157"/>
                <a:gd name="T14" fmla="*/ 0 w 142"/>
                <a:gd name="T15" fmla="*/ 2147483647 h 157"/>
                <a:gd name="T16" fmla="*/ 2147483647 w 142"/>
                <a:gd name="T17" fmla="*/ 2147483647 h 157"/>
                <a:gd name="T18" fmla="*/ 2147483647 w 142"/>
                <a:gd name="T19" fmla="*/ 2147483647 h 157"/>
                <a:gd name="T20" fmla="*/ 0 w 142"/>
                <a:gd name="T21" fmla="*/ 2147483647 h 157"/>
                <a:gd name="T22" fmla="*/ 0 w 142"/>
                <a:gd name="T23" fmla="*/ 2147483647 h 157"/>
                <a:gd name="T24" fmla="*/ 2147483647 w 142"/>
                <a:gd name="T25" fmla="*/ 2147483647 h 157"/>
                <a:gd name="T26" fmla="*/ 2147483647 w 142"/>
                <a:gd name="T27" fmla="*/ 2147483647 h 157"/>
                <a:gd name="T28" fmla="*/ 2147483647 w 142"/>
                <a:gd name="T29" fmla="*/ 2147483647 h 157"/>
                <a:gd name="T30" fmla="*/ 2147483647 w 142"/>
                <a:gd name="T31" fmla="*/ 2147483647 h 157"/>
                <a:gd name="T32" fmla="*/ 2147483647 w 142"/>
                <a:gd name="T33" fmla="*/ 2147483647 h 157"/>
                <a:gd name="T34" fmla="*/ 2147483647 w 142"/>
                <a:gd name="T35" fmla="*/ 2147483647 h 15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42"/>
                <a:gd name="T55" fmla="*/ 0 h 157"/>
                <a:gd name="T56" fmla="*/ 142 w 142"/>
                <a:gd name="T57" fmla="*/ 157 h 157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42" h="157">
                  <a:moveTo>
                    <a:pt x="0" y="157"/>
                  </a:moveTo>
                  <a:lnTo>
                    <a:pt x="68" y="157"/>
                  </a:lnTo>
                  <a:cubicBezTo>
                    <a:pt x="91" y="157"/>
                    <a:pt x="107" y="154"/>
                    <a:pt x="121" y="140"/>
                  </a:cubicBezTo>
                  <a:cubicBezTo>
                    <a:pt x="134" y="127"/>
                    <a:pt x="142" y="109"/>
                    <a:pt x="142" y="89"/>
                  </a:cubicBezTo>
                  <a:cubicBezTo>
                    <a:pt x="142" y="59"/>
                    <a:pt x="129" y="33"/>
                    <a:pt x="108" y="17"/>
                  </a:cubicBezTo>
                  <a:cubicBezTo>
                    <a:pt x="94" y="6"/>
                    <a:pt x="76" y="0"/>
                    <a:pt x="55" y="0"/>
                  </a:cubicBezTo>
                  <a:lnTo>
                    <a:pt x="0" y="0"/>
                  </a:lnTo>
                  <a:lnTo>
                    <a:pt x="0" y="4"/>
                  </a:lnTo>
                  <a:cubicBezTo>
                    <a:pt x="12" y="5"/>
                    <a:pt x="13" y="12"/>
                    <a:pt x="13" y="30"/>
                  </a:cubicBezTo>
                  <a:lnTo>
                    <a:pt x="13" y="128"/>
                  </a:lnTo>
                  <a:cubicBezTo>
                    <a:pt x="13" y="145"/>
                    <a:pt x="12" y="153"/>
                    <a:pt x="0" y="154"/>
                  </a:cubicBezTo>
                  <a:lnTo>
                    <a:pt x="0" y="157"/>
                  </a:lnTo>
                  <a:close/>
                  <a:moveTo>
                    <a:pt x="38" y="124"/>
                  </a:moveTo>
                  <a:lnTo>
                    <a:pt x="38" y="34"/>
                  </a:lnTo>
                  <a:cubicBezTo>
                    <a:pt x="38" y="18"/>
                    <a:pt x="40" y="12"/>
                    <a:pt x="56" y="12"/>
                  </a:cubicBezTo>
                  <a:cubicBezTo>
                    <a:pt x="87" y="12"/>
                    <a:pt x="115" y="45"/>
                    <a:pt x="115" y="86"/>
                  </a:cubicBezTo>
                  <a:cubicBezTo>
                    <a:pt x="115" y="122"/>
                    <a:pt x="95" y="146"/>
                    <a:pt x="60" y="146"/>
                  </a:cubicBezTo>
                  <a:cubicBezTo>
                    <a:pt x="38" y="146"/>
                    <a:pt x="38" y="143"/>
                    <a:pt x="38" y="12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8" name="Freeform 22"/>
            <p:cNvSpPr>
              <a:spLocks noEditPoints="1"/>
            </p:cNvSpPr>
            <p:nvPr/>
          </p:nvSpPr>
          <p:spPr bwMode="auto">
            <a:xfrm>
              <a:off x="1917" y="2501"/>
              <a:ext cx="539" cy="588"/>
            </a:xfrm>
            <a:custGeom>
              <a:avLst/>
              <a:gdLst>
                <a:gd name="T0" fmla="*/ 2147483647 w 144"/>
                <a:gd name="T1" fmla="*/ 2147483647 h 157"/>
                <a:gd name="T2" fmla="*/ 2147483647 w 144"/>
                <a:gd name="T3" fmla="*/ 2147483647 h 157"/>
                <a:gd name="T4" fmla="*/ 2147483647 w 144"/>
                <a:gd name="T5" fmla="*/ 2147483647 h 157"/>
                <a:gd name="T6" fmla="*/ 2147483647 w 144"/>
                <a:gd name="T7" fmla="*/ 2147483647 h 157"/>
                <a:gd name="T8" fmla="*/ 2147483647 w 144"/>
                <a:gd name="T9" fmla="*/ 2147483647 h 157"/>
                <a:gd name="T10" fmla="*/ 2147483647 w 144"/>
                <a:gd name="T11" fmla="*/ 2147483647 h 157"/>
                <a:gd name="T12" fmla="*/ 2147483647 w 144"/>
                <a:gd name="T13" fmla="*/ 2147483647 h 157"/>
                <a:gd name="T14" fmla="*/ 2147483647 w 144"/>
                <a:gd name="T15" fmla="*/ 2147483647 h 157"/>
                <a:gd name="T16" fmla="*/ 2147483647 w 144"/>
                <a:gd name="T17" fmla="*/ 2147483647 h 157"/>
                <a:gd name="T18" fmla="*/ 2147483647 w 144"/>
                <a:gd name="T19" fmla="*/ 2147483647 h 157"/>
                <a:gd name="T20" fmla="*/ 2147483647 w 144"/>
                <a:gd name="T21" fmla="*/ 2147483647 h 157"/>
                <a:gd name="T22" fmla="*/ 2147483647 w 144"/>
                <a:gd name="T23" fmla="*/ 2147483647 h 157"/>
                <a:gd name="T24" fmla="*/ 2147483647 w 144"/>
                <a:gd name="T25" fmla="*/ 2147483647 h 157"/>
                <a:gd name="T26" fmla="*/ 2147483647 w 144"/>
                <a:gd name="T27" fmla="*/ 0 h 157"/>
                <a:gd name="T28" fmla="*/ 2147483647 w 144"/>
                <a:gd name="T29" fmla="*/ 0 h 157"/>
                <a:gd name="T30" fmla="*/ 2147483647 w 144"/>
                <a:gd name="T31" fmla="*/ 2147483647 h 157"/>
                <a:gd name="T32" fmla="*/ 2147483647 w 144"/>
                <a:gd name="T33" fmla="*/ 2147483647 h 157"/>
                <a:gd name="T34" fmla="*/ 2147483647 w 144"/>
                <a:gd name="T35" fmla="*/ 2147483647 h 157"/>
                <a:gd name="T36" fmla="*/ 2147483647 w 144"/>
                <a:gd name="T37" fmla="*/ 2147483647 h 157"/>
                <a:gd name="T38" fmla="*/ 0 w 144"/>
                <a:gd name="T39" fmla="*/ 2147483647 h 157"/>
                <a:gd name="T40" fmla="*/ 0 w 144"/>
                <a:gd name="T41" fmla="*/ 2147483647 h 157"/>
                <a:gd name="T42" fmla="*/ 2147483647 w 144"/>
                <a:gd name="T43" fmla="*/ 2147483647 h 157"/>
                <a:gd name="T44" fmla="*/ 2147483647 w 144"/>
                <a:gd name="T45" fmla="*/ 2147483647 h 157"/>
                <a:gd name="T46" fmla="*/ 2147483647 w 144"/>
                <a:gd name="T47" fmla="*/ 2147483647 h 157"/>
                <a:gd name="T48" fmla="*/ 2147483647 w 144"/>
                <a:gd name="T49" fmla="*/ 2147483647 h 157"/>
                <a:gd name="T50" fmla="*/ 2147483647 w 144"/>
                <a:gd name="T51" fmla="*/ 2147483647 h 157"/>
                <a:gd name="T52" fmla="*/ 2147483647 w 144"/>
                <a:gd name="T53" fmla="*/ 2147483647 h 157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144"/>
                <a:gd name="T82" fmla="*/ 0 h 157"/>
                <a:gd name="T83" fmla="*/ 144 w 144"/>
                <a:gd name="T84" fmla="*/ 157 h 157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144" h="157">
                  <a:moveTo>
                    <a:pt x="43" y="154"/>
                  </a:moveTo>
                  <a:cubicBezTo>
                    <a:pt x="35" y="153"/>
                    <a:pt x="32" y="149"/>
                    <a:pt x="32" y="142"/>
                  </a:cubicBezTo>
                  <a:cubicBezTo>
                    <a:pt x="32" y="138"/>
                    <a:pt x="33" y="133"/>
                    <a:pt x="35" y="126"/>
                  </a:cubicBezTo>
                  <a:lnTo>
                    <a:pt x="48" y="87"/>
                  </a:lnTo>
                  <a:cubicBezTo>
                    <a:pt x="84" y="92"/>
                    <a:pt x="105" y="114"/>
                    <a:pt x="105" y="139"/>
                  </a:cubicBezTo>
                  <a:cubicBezTo>
                    <a:pt x="105" y="147"/>
                    <a:pt x="102" y="151"/>
                    <a:pt x="96" y="154"/>
                  </a:cubicBezTo>
                  <a:lnTo>
                    <a:pt x="96" y="157"/>
                  </a:lnTo>
                  <a:lnTo>
                    <a:pt x="144" y="157"/>
                  </a:lnTo>
                  <a:lnTo>
                    <a:pt x="144" y="154"/>
                  </a:lnTo>
                  <a:cubicBezTo>
                    <a:pt x="135" y="153"/>
                    <a:pt x="132" y="145"/>
                    <a:pt x="128" y="130"/>
                  </a:cubicBezTo>
                  <a:lnTo>
                    <a:pt x="93" y="18"/>
                  </a:lnTo>
                  <a:cubicBezTo>
                    <a:pt x="92" y="16"/>
                    <a:pt x="92" y="14"/>
                    <a:pt x="92" y="12"/>
                  </a:cubicBezTo>
                  <a:cubicBezTo>
                    <a:pt x="92" y="8"/>
                    <a:pt x="93" y="6"/>
                    <a:pt x="97" y="4"/>
                  </a:cubicBezTo>
                  <a:lnTo>
                    <a:pt x="97" y="0"/>
                  </a:lnTo>
                  <a:lnTo>
                    <a:pt x="52" y="0"/>
                  </a:lnTo>
                  <a:lnTo>
                    <a:pt x="52" y="4"/>
                  </a:lnTo>
                  <a:cubicBezTo>
                    <a:pt x="56" y="6"/>
                    <a:pt x="58" y="8"/>
                    <a:pt x="58" y="12"/>
                  </a:cubicBezTo>
                  <a:cubicBezTo>
                    <a:pt x="58" y="14"/>
                    <a:pt x="58" y="16"/>
                    <a:pt x="57" y="18"/>
                  </a:cubicBezTo>
                  <a:lnTo>
                    <a:pt x="22" y="124"/>
                  </a:lnTo>
                  <a:cubicBezTo>
                    <a:pt x="17" y="140"/>
                    <a:pt x="13" y="151"/>
                    <a:pt x="0" y="154"/>
                  </a:cubicBezTo>
                  <a:lnTo>
                    <a:pt x="0" y="157"/>
                  </a:lnTo>
                  <a:lnTo>
                    <a:pt x="43" y="157"/>
                  </a:lnTo>
                  <a:lnTo>
                    <a:pt x="43" y="154"/>
                  </a:lnTo>
                  <a:close/>
                  <a:moveTo>
                    <a:pt x="51" y="75"/>
                  </a:moveTo>
                  <a:lnTo>
                    <a:pt x="69" y="20"/>
                  </a:lnTo>
                  <a:lnTo>
                    <a:pt x="91" y="91"/>
                  </a:lnTo>
                  <a:cubicBezTo>
                    <a:pt x="80" y="80"/>
                    <a:pt x="67" y="77"/>
                    <a:pt x="51" y="7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9" name="Freeform 23"/>
            <p:cNvSpPr>
              <a:spLocks noEditPoints="1"/>
            </p:cNvSpPr>
            <p:nvPr/>
          </p:nvSpPr>
          <p:spPr bwMode="auto">
            <a:xfrm>
              <a:off x="964" y="2501"/>
              <a:ext cx="538" cy="588"/>
            </a:xfrm>
            <a:custGeom>
              <a:avLst/>
              <a:gdLst>
                <a:gd name="T0" fmla="*/ 2147483647 w 144"/>
                <a:gd name="T1" fmla="*/ 2147483647 h 157"/>
                <a:gd name="T2" fmla="*/ 2147483647 w 144"/>
                <a:gd name="T3" fmla="*/ 2147483647 h 157"/>
                <a:gd name="T4" fmla="*/ 2147483647 w 144"/>
                <a:gd name="T5" fmla="*/ 2147483647 h 157"/>
                <a:gd name="T6" fmla="*/ 2147483647 w 144"/>
                <a:gd name="T7" fmla="*/ 2147483647 h 157"/>
                <a:gd name="T8" fmla="*/ 2147483647 w 144"/>
                <a:gd name="T9" fmla="*/ 2147483647 h 157"/>
                <a:gd name="T10" fmla="*/ 2147483647 w 144"/>
                <a:gd name="T11" fmla="*/ 2147483647 h 157"/>
                <a:gd name="T12" fmla="*/ 2147483647 w 144"/>
                <a:gd name="T13" fmla="*/ 2147483647 h 157"/>
                <a:gd name="T14" fmla="*/ 2147483647 w 144"/>
                <a:gd name="T15" fmla="*/ 2147483647 h 157"/>
                <a:gd name="T16" fmla="*/ 2147483647 w 144"/>
                <a:gd name="T17" fmla="*/ 2147483647 h 157"/>
                <a:gd name="T18" fmla="*/ 2147483647 w 144"/>
                <a:gd name="T19" fmla="*/ 2147483647 h 157"/>
                <a:gd name="T20" fmla="*/ 2147483647 w 144"/>
                <a:gd name="T21" fmla="*/ 2147483647 h 157"/>
                <a:gd name="T22" fmla="*/ 2147483647 w 144"/>
                <a:gd name="T23" fmla="*/ 2147483647 h 157"/>
                <a:gd name="T24" fmla="*/ 2147483647 w 144"/>
                <a:gd name="T25" fmla="*/ 2147483647 h 157"/>
                <a:gd name="T26" fmla="*/ 2147483647 w 144"/>
                <a:gd name="T27" fmla="*/ 0 h 157"/>
                <a:gd name="T28" fmla="*/ 2147483647 w 144"/>
                <a:gd name="T29" fmla="*/ 0 h 157"/>
                <a:gd name="T30" fmla="*/ 2147483647 w 144"/>
                <a:gd name="T31" fmla="*/ 2147483647 h 157"/>
                <a:gd name="T32" fmla="*/ 2147483647 w 144"/>
                <a:gd name="T33" fmla="*/ 2147483647 h 157"/>
                <a:gd name="T34" fmla="*/ 2147483647 w 144"/>
                <a:gd name="T35" fmla="*/ 2147483647 h 157"/>
                <a:gd name="T36" fmla="*/ 2147483647 w 144"/>
                <a:gd name="T37" fmla="*/ 2147483647 h 157"/>
                <a:gd name="T38" fmla="*/ 0 w 144"/>
                <a:gd name="T39" fmla="*/ 2147483647 h 157"/>
                <a:gd name="T40" fmla="*/ 0 w 144"/>
                <a:gd name="T41" fmla="*/ 2147483647 h 157"/>
                <a:gd name="T42" fmla="*/ 2147483647 w 144"/>
                <a:gd name="T43" fmla="*/ 2147483647 h 157"/>
                <a:gd name="T44" fmla="*/ 2147483647 w 144"/>
                <a:gd name="T45" fmla="*/ 2147483647 h 157"/>
                <a:gd name="T46" fmla="*/ 2147483647 w 144"/>
                <a:gd name="T47" fmla="*/ 2147483647 h 157"/>
                <a:gd name="T48" fmla="*/ 2147483647 w 144"/>
                <a:gd name="T49" fmla="*/ 2147483647 h 157"/>
                <a:gd name="T50" fmla="*/ 2147483647 w 144"/>
                <a:gd name="T51" fmla="*/ 2147483647 h 157"/>
                <a:gd name="T52" fmla="*/ 2147483647 w 144"/>
                <a:gd name="T53" fmla="*/ 2147483647 h 157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144"/>
                <a:gd name="T82" fmla="*/ 0 h 157"/>
                <a:gd name="T83" fmla="*/ 144 w 144"/>
                <a:gd name="T84" fmla="*/ 157 h 157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144" h="157">
                  <a:moveTo>
                    <a:pt x="43" y="154"/>
                  </a:moveTo>
                  <a:cubicBezTo>
                    <a:pt x="35" y="153"/>
                    <a:pt x="32" y="149"/>
                    <a:pt x="32" y="142"/>
                  </a:cubicBezTo>
                  <a:cubicBezTo>
                    <a:pt x="32" y="138"/>
                    <a:pt x="33" y="133"/>
                    <a:pt x="35" y="126"/>
                  </a:cubicBezTo>
                  <a:lnTo>
                    <a:pt x="48" y="87"/>
                  </a:lnTo>
                  <a:cubicBezTo>
                    <a:pt x="84" y="92"/>
                    <a:pt x="104" y="114"/>
                    <a:pt x="104" y="139"/>
                  </a:cubicBezTo>
                  <a:cubicBezTo>
                    <a:pt x="104" y="147"/>
                    <a:pt x="102" y="151"/>
                    <a:pt x="96" y="154"/>
                  </a:cubicBezTo>
                  <a:lnTo>
                    <a:pt x="96" y="157"/>
                  </a:lnTo>
                  <a:lnTo>
                    <a:pt x="144" y="157"/>
                  </a:lnTo>
                  <a:lnTo>
                    <a:pt x="144" y="154"/>
                  </a:lnTo>
                  <a:cubicBezTo>
                    <a:pt x="135" y="153"/>
                    <a:pt x="132" y="145"/>
                    <a:pt x="128" y="130"/>
                  </a:cubicBezTo>
                  <a:lnTo>
                    <a:pt x="93" y="18"/>
                  </a:lnTo>
                  <a:cubicBezTo>
                    <a:pt x="92" y="16"/>
                    <a:pt x="92" y="14"/>
                    <a:pt x="92" y="12"/>
                  </a:cubicBezTo>
                  <a:cubicBezTo>
                    <a:pt x="92" y="8"/>
                    <a:pt x="93" y="6"/>
                    <a:pt x="97" y="4"/>
                  </a:cubicBezTo>
                  <a:lnTo>
                    <a:pt x="97" y="0"/>
                  </a:lnTo>
                  <a:lnTo>
                    <a:pt x="52" y="0"/>
                  </a:lnTo>
                  <a:lnTo>
                    <a:pt x="52" y="4"/>
                  </a:lnTo>
                  <a:cubicBezTo>
                    <a:pt x="56" y="6"/>
                    <a:pt x="58" y="8"/>
                    <a:pt x="58" y="12"/>
                  </a:cubicBezTo>
                  <a:cubicBezTo>
                    <a:pt x="58" y="14"/>
                    <a:pt x="58" y="16"/>
                    <a:pt x="57" y="18"/>
                  </a:cubicBezTo>
                  <a:lnTo>
                    <a:pt x="22" y="124"/>
                  </a:lnTo>
                  <a:cubicBezTo>
                    <a:pt x="17" y="140"/>
                    <a:pt x="13" y="151"/>
                    <a:pt x="0" y="154"/>
                  </a:cubicBezTo>
                  <a:lnTo>
                    <a:pt x="0" y="157"/>
                  </a:lnTo>
                  <a:lnTo>
                    <a:pt x="43" y="157"/>
                  </a:lnTo>
                  <a:lnTo>
                    <a:pt x="43" y="154"/>
                  </a:lnTo>
                  <a:close/>
                  <a:moveTo>
                    <a:pt x="51" y="75"/>
                  </a:moveTo>
                  <a:lnTo>
                    <a:pt x="69" y="20"/>
                  </a:lnTo>
                  <a:lnTo>
                    <a:pt x="91" y="91"/>
                  </a:lnTo>
                  <a:cubicBezTo>
                    <a:pt x="80" y="80"/>
                    <a:pt x="67" y="77"/>
                    <a:pt x="51" y="7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10" name="Freeform 24"/>
            <p:cNvSpPr>
              <a:spLocks/>
            </p:cNvSpPr>
            <p:nvPr/>
          </p:nvSpPr>
          <p:spPr bwMode="auto">
            <a:xfrm>
              <a:off x="4150" y="1978"/>
              <a:ext cx="198" cy="609"/>
            </a:xfrm>
            <a:custGeom>
              <a:avLst/>
              <a:gdLst>
                <a:gd name="T0" fmla="*/ 2147483647 w 53"/>
                <a:gd name="T1" fmla="*/ 0 h 163"/>
                <a:gd name="T2" fmla="*/ 0 w 53"/>
                <a:gd name="T3" fmla="*/ 2147483647 h 163"/>
                <a:gd name="T4" fmla="*/ 0 w 53"/>
                <a:gd name="T5" fmla="*/ 2147483647 h 163"/>
                <a:gd name="T6" fmla="*/ 2147483647 w 53"/>
                <a:gd name="T7" fmla="*/ 2147483647 h 163"/>
                <a:gd name="T8" fmla="*/ 2147483647 w 53"/>
                <a:gd name="T9" fmla="*/ 2147483647 h 163"/>
                <a:gd name="T10" fmla="*/ 0 w 53"/>
                <a:gd name="T11" fmla="*/ 2147483647 h 163"/>
                <a:gd name="T12" fmla="*/ 0 w 53"/>
                <a:gd name="T13" fmla="*/ 2147483647 h 163"/>
                <a:gd name="T14" fmla="*/ 2147483647 w 53"/>
                <a:gd name="T15" fmla="*/ 2147483647 h 163"/>
                <a:gd name="T16" fmla="*/ 2147483647 w 53"/>
                <a:gd name="T17" fmla="*/ 2147483647 h 163"/>
                <a:gd name="T18" fmla="*/ 2147483647 w 53"/>
                <a:gd name="T19" fmla="*/ 2147483647 h 163"/>
                <a:gd name="T20" fmla="*/ 2147483647 w 53"/>
                <a:gd name="T21" fmla="*/ 0 h 16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53"/>
                <a:gd name="T34" fmla="*/ 0 h 163"/>
                <a:gd name="T35" fmla="*/ 53 w 53"/>
                <a:gd name="T36" fmla="*/ 163 h 163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53" h="163">
                  <a:moveTo>
                    <a:pt x="39" y="0"/>
                  </a:moveTo>
                  <a:lnTo>
                    <a:pt x="0" y="6"/>
                  </a:lnTo>
                  <a:lnTo>
                    <a:pt x="0" y="7"/>
                  </a:lnTo>
                  <a:cubicBezTo>
                    <a:pt x="15" y="9"/>
                    <a:pt x="15" y="24"/>
                    <a:pt x="15" y="38"/>
                  </a:cubicBezTo>
                  <a:lnTo>
                    <a:pt x="15" y="131"/>
                  </a:lnTo>
                  <a:cubicBezTo>
                    <a:pt x="15" y="144"/>
                    <a:pt x="15" y="159"/>
                    <a:pt x="0" y="160"/>
                  </a:cubicBezTo>
                  <a:lnTo>
                    <a:pt x="0" y="163"/>
                  </a:lnTo>
                  <a:lnTo>
                    <a:pt x="53" y="163"/>
                  </a:lnTo>
                  <a:lnTo>
                    <a:pt x="53" y="160"/>
                  </a:lnTo>
                  <a:cubicBezTo>
                    <a:pt x="39" y="159"/>
                    <a:pt x="39" y="145"/>
                    <a:pt x="39" y="131"/>
                  </a:cubicBezTo>
                  <a:lnTo>
                    <a:pt x="39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11" name="Freeform 25"/>
            <p:cNvSpPr>
              <a:spLocks/>
            </p:cNvSpPr>
            <p:nvPr/>
          </p:nvSpPr>
          <p:spPr bwMode="auto">
            <a:xfrm>
              <a:off x="4157" y="1783"/>
              <a:ext cx="154" cy="165"/>
            </a:xfrm>
            <a:custGeom>
              <a:avLst/>
              <a:gdLst>
                <a:gd name="T0" fmla="*/ 0 w 41"/>
                <a:gd name="T1" fmla="*/ 2147483647 h 44"/>
                <a:gd name="T2" fmla="*/ 2147483647 w 41"/>
                <a:gd name="T3" fmla="*/ 2147483647 h 44"/>
                <a:gd name="T4" fmla="*/ 2147483647 w 41"/>
                <a:gd name="T5" fmla="*/ 2147483647 h 44"/>
                <a:gd name="T6" fmla="*/ 2147483647 w 41"/>
                <a:gd name="T7" fmla="*/ 0 h 44"/>
                <a:gd name="T8" fmla="*/ 0 w 41"/>
                <a:gd name="T9" fmla="*/ 2147483647 h 4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1"/>
                <a:gd name="T16" fmla="*/ 0 h 44"/>
                <a:gd name="T17" fmla="*/ 41 w 41"/>
                <a:gd name="T18" fmla="*/ 44 h 4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1" h="44">
                  <a:moveTo>
                    <a:pt x="0" y="22"/>
                  </a:moveTo>
                  <a:cubicBezTo>
                    <a:pt x="0" y="34"/>
                    <a:pt x="8" y="44"/>
                    <a:pt x="21" y="44"/>
                  </a:cubicBezTo>
                  <a:cubicBezTo>
                    <a:pt x="33" y="44"/>
                    <a:pt x="41" y="32"/>
                    <a:pt x="41" y="21"/>
                  </a:cubicBezTo>
                  <a:cubicBezTo>
                    <a:pt x="41" y="10"/>
                    <a:pt x="32" y="0"/>
                    <a:pt x="21" y="0"/>
                  </a:cubicBezTo>
                  <a:cubicBezTo>
                    <a:pt x="7" y="0"/>
                    <a:pt x="0" y="9"/>
                    <a:pt x="0" y="2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12" name="Freeform 26"/>
            <p:cNvSpPr>
              <a:spLocks/>
            </p:cNvSpPr>
            <p:nvPr/>
          </p:nvSpPr>
          <p:spPr bwMode="auto">
            <a:xfrm>
              <a:off x="1465" y="2486"/>
              <a:ext cx="493" cy="618"/>
            </a:xfrm>
            <a:custGeom>
              <a:avLst/>
              <a:gdLst>
                <a:gd name="T0" fmla="*/ 2147483647 w 132"/>
                <a:gd name="T1" fmla="*/ 2147483647 h 165"/>
                <a:gd name="T2" fmla="*/ 2147483647 w 132"/>
                <a:gd name="T3" fmla="*/ 2147483647 h 165"/>
                <a:gd name="T4" fmla="*/ 2147483647 w 132"/>
                <a:gd name="T5" fmla="*/ 2147483647 h 165"/>
                <a:gd name="T6" fmla="*/ 2147483647 w 132"/>
                <a:gd name="T7" fmla="*/ 2147483647 h 165"/>
                <a:gd name="T8" fmla="*/ 2147483647 w 132"/>
                <a:gd name="T9" fmla="*/ 2147483647 h 165"/>
                <a:gd name="T10" fmla="*/ 2147483647 w 132"/>
                <a:gd name="T11" fmla="*/ 2147483647 h 165"/>
                <a:gd name="T12" fmla="*/ 2147483647 w 132"/>
                <a:gd name="T13" fmla="*/ 0 h 165"/>
                <a:gd name="T14" fmla="*/ 2147483647 w 132"/>
                <a:gd name="T15" fmla="*/ 2147483647 h 165"/>
                <a:gd name="T16" fmla="*/ 2147483647 w 132"/>
                <a:gd name="T17" fmla="*/ 2147483647 h 165"/>
                <a:gd name="T18" fmla="*/ 0 w 132"/>
                <a:gd name="T19" fmla="*/ 2147483647 h 165"/>
                <a:gd name="T20" fmla="*/ 2147483647 w 132"/>
                <a:gd name="T21" fmla="*/ 2147483647 h 165"/>
                <a:gd name="T22" fmla="*/ 2147483647 w 132"/>
                <a:gd name="T23" fmla="*/ 2147483647 h 165"/>
                <a:gd name="T24" fmla="*/ 2147483647 w 132"/>
                <a:gd name="T25" fmla="*/ 2147483647 h 165"/>
                <a:gd name="T26" fmla="*/ 2147483647 w 132"/>
                <a:gd name="T27" fmla="*/ 2147483647 h 165"/>
                <a:gd name="T28" fmla="*/ 2147483647 w 132"/>
                <a:gd name="T29" fmla="*/ 2147483647 h 165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32"/>
                <a:gd name="T46" fmla="*/ 0 h 165"/>
                <a:gd name="T47" fmla="*/ 132 w 132"/>
                <a:gd name="T48" fmla="*/ 165 h 165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32" h="165">
                  <a:moveTo>
                    <a:pt x="128" y="113"/>
                  </a:moveTo>
                  <a:cubicBezTo>
                    <a:pt x="118" y="139"/>
                    <a:pt x="108" y="151"/>
                    <a:pt x="88" y="151"/>
                  </a:cubicBezTo>
                  <a:cubicBezTo>
                    <a:pt x="52" y="151"/>
                    <a:pt x="25" y="116"/>
                    <a:pt x="25" y="73"/>
                  </a:cubicBezTo>
                  <a:cubicBezTo>
                    <a:pt x="25" y="37"/>
                    <a:pt x="44" y="14"/>
                    <a:pt x="73" y="14"/>
                  </a:cubicBezTo>
                  <a:cubicBezTo>
                    <a:pt x="93" y="14"/>
                    <a:pt x="109" y="25"/>
                    <a:pt x="118" y="46"/>
                  </a:cubicBezTo>
                  <a:lnTo>
                    <a:pt x="121" y="46"/>
                  </a:lnTo>
                  <a:lnTo>
                    <a:pt x="111" y="0"/>
                  </a:lnTo>
                  <a:cubicBezTo>
                    <a:pt x="107" y="3"/>
                    <a:pt x="103" y="4"/>
                    <a:pt x="99" y="4"/>
                  </a:cubicBezTo>
                  <a:cubicBezTo>
                    <a:pt x="91" y="4"/>
                    <a:pt x="80" y="1"/>
                    <a:pt x="67" y="1"/>
                  </a:cubicBezTo>
                  <a:cubicBezTo>
                    <a:pt x="25" y="1"/>
                    <a:pt x="0" y="28"/>
                    <a:pt x="0" y="75"/>
                  </a:cubicBezTo>
                  <a:cubicBezTo>
                    <a:pt x="0" y="129"/>
                    <a:pt x="30" y="165"/>
                    <a:pt x="82" y="165"/>
                  </a:cubicBezTo>
                  <a:cubicBezTo>
                    <a:pt x="91" y="165"/>
                    <a:pt x="95" y="163"/>
                    <a:pt x="104" y="163"/>
                  </a:cubicBezTo>
                  <a:cubicBezTo>
                    <a:pt x="106" y="163"/>
                    <a:pt x="110" y="163"/>
                    <a:pt x="114" y="164"/>
                  </a:cubicBezTo>
                  <a:lnTo>
                    <a:pt x="132" y="113"/>
                  </a:lnTo>
                  <a:lnTo>
                    <a:pt x="128" y="11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13" name="Freeform 27"/>
            <p:cNvSpPr>
              <a:spLocks/>
            </p:cNvSpPr>
            <p:nvPr/>
          </p:nvSpPr>
          <p:spPr bwMode="auto">
            <a:xfrm>
              <a:off x="3035" y="2486"/>
              <a:ext cx="460" cy="614"/>
            </a:xfrm>
            <a:custGeom>
              <a:avLst/>
              <a:gdLst>
                <a:gd name="T0" fmla="*/ 0 w 123"/>
                <a:gd name="T1" fmla="*/ 2147483647 h 164"/>
                <a:gd name="T2" fmla="*/ 2147483647 w 123"/>
                <a:gd name="T3" fmla="*/ 2147483647 h 164"/>
                <a:gd name="T4" fmla="*/ 2147483647 w 123"/>
                <a:gd name="T5" fmla="*/ 2147483647 h 164"/>
                <a:gd name="T6" fmla="*/ 2147483647 w 123"/>
                <a:gd name="T7" fmla="*/ 2147483647 h 164"/>
                <a:gd name="T8" fmla="*/ 2147483647 w 123"/>
                <a:gd name="T9" fmla="*/ 2147483647 h 164"/>
                <a:gd name="T10" fmla="*/ 2147483647 w 123"/>
                <a:gd name="T11" fmla="*/ 2147483647 h 164"/>
                <a:gd name="T12" fmla="*/ 2147483647 w 123"/>
                <a:gd name="T13" fmla="*/ 2147483647 h 164"/>
                <a:gd name="T14" fmla="*/ 2147483647 w 123"/>
                <a:gd name="T15" fmla="*/ 2147483647 h 164"/>
                <a:gd name="T16" fmla="*/ 2147483647 w 123"/>
                <a:gd name="T17" fmla="*/ 2147483647 h 164"/>
                <a:gd name="T18" fmla="*/ 2147483647 w 123"/>
                <a:gd name="T19" fmla="*/ 2147483647 h 164"/>
                <a:gd name="T20" fmla="*/ 2147483647 w 123"/>
                <a:gd name="T21" fmla="*/ 2147483647 h 164"/>
                <a:gd name="T22" fmla="*/ 2147483647 w 123"/>
                <a:gd name="T23" fmla="*/ 2147483647 h 164"/>
                <a:gd name="T24" fmla="*/ 2147483647 w 123"/>
                <a:gd name="T25" fmla="*/ 2147483647 h 164"/>
                <a:gd name="T26" fmla="*/ 2147483647 w 123"/>
                <a:gd name="T27" fmla="*/ 2147483647 h 164"/>
                <a:gd name="T28" fmla="*/ 2147483647 w 123"/>
                <a:gd name="T29" fmla="*/ 2147483647 h 164"/>
                <a:gd name="T30" fmla="*/ 2147483647 w 123"/>
                <a:gd name="T31" fmla="*/ 2147483647 h 164"/>
                <a:gd name="T32" fmla="*/ 2147483647 w 123"/>
                <a:gd name="T33" fmla="*/ 2147483647 h 164"/>
                <a:gd name="T34" fmla="*/ 2147483647 w 123"/>
                <a:gd name="T35" fmla="*/ 2147483647 h 164"/>
                <a:gd name="T36" fmla="*/ 2147483647 w 123"/>
                <a:gd name="T37" fmla="*/ 2147483647 h 164"/>
                <a:gd name="T38" fmla="*/ 2147483647 w 123"/>
                <a:gd name="T39" fmla="*/ 0 h 164"/>
                <a:gd name="T40" fmla="*/ 2147483647 w 123"/>
                <a:gd name="T41" fmla="*/ 2147483647 h 164"/>
                <a:gd name="T42" fmla="*/ 0 w 123"/>
                <a:gd name="T43" fmla="*/ 2147483647 h 164"/>
                <a:gd name="T44" fmla="*/ 0 w 123"/>
                <a:gd name="T45" fmla="*/ 2147483647 h 164"/>
                <a:gd name="T46" fmla="*/ 2147483647 w 123"/>
                <a:gd name="T47" fmla="*/ 2147483647 h 164"/>
                <a:gd name="T48" fmla="*/ 2147483647 w 123"/>
                <a:gd name="T49" fmla="*/ 2147483647 h 164"/>
                <a:gd name="T50" fmla="*/ 0 w 123"/>
                <a:gd name="T51" fmla="*/ 2147483647 h 164"/>
                <a:gd name="T52" fmla="*/ 0 w 123"/>
                <a:gd name="T53" fmla="*/ 2147483647 h 164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123"/>
                <a:gd name="T82" fmla="*/ 0 h 164"/>
                <a:gd name="T83" fmla="*/ 123 w 123"/>
                <a:gd name="T84" fmla="*/ 164 h 164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123" h="164">
                  <a:moveTo>
                    <a:pt x="0" y="161"/>
                  </a:moveTo>
                  <a:lnTo>
                    <a:pt x="92" y="161"/>
                  </a:lnTo>
                  <a:cubicBezTo>
                    <a:pt x="97" y="161"/>
                    <a:pt x="101" y="161"/>
                    <a:pt x="105" y="164"/>
                  </a:cubicBezTo>
                  <a:lnTo>
                    <a:pt x="123" y="103"/>
                  </a:lnTo>
                  <a:lnTo>
                    <a:pt x="120" y="103"/>
                  </a:lnTo>
                  <a:cubicBezTo>
                    <a:pt x="106" y="134"/>
                    <a:pt x="85" y="150"/>
                    <a:pt x="60" y="150"/>
                  </a:cubicBezTo>
                  <a:cubicBezTo>
                    <a:pt x="39" y="150"/>
                    <a:pt x="38" y="143"/>
                    <a:pt x="38" y="126"/>
                  </a:cubicBezTo>
                  <a:lnTo>
                    <a:pt x="38" y="60"/>
                  </a:lnTo>
                  <a:lnTo>
                    <a:pt x="50" y="60"/>
                  </a:lnTo>
                  <a:cubicBezTo>
                    <a:pt x="69" y="60"/>
                    <a:pt x="77" y="66"/>
                    <a:pt x="84" y="88"/>
                  </a:cubicBezTo>
                  <a:lnTo>
                    <a:pt x="87" y="88"/>
                  </a:lnTo>
                  <a:lnTo>
                    <a:pt x="79" y="33"/>
                  </a:lnTo>
                  <a:lnTo>
                    <a:pt x="76" y="33"/>
                  </a:lnTo>
                  <a:cubicBezTo>
                    <a:pt x="74" y="46"/>
                    <a:pt x="68" y="48"/>
                    <a:pt x="53" y="48"/>
                  </a:cubicBezTo>
                  <a:lnTo>
                    <a:pt x="38" y="48"/>
                  </a:lnTo>
                  <a:lnTo>
                    <a:pt x="38" y="34"/>
                  </a:lnTo>
                  <a:cubicBezTo>
                    <a:pt x="38" y="19"/>
                    <a:pt x="40" y="16"/>
                    <a:pt x="55" y="16"/>
                  </a:cubicBezTo>
                  <a:cubicBezTo>
                    <a:pt x="79" y="16"/>
                    <a:pt x="99" y="30"/>
                    <a:pt x="107" y="51"/>
                  </a:cubicBezTo>
                  <a:lnTo>
                    <a:pt x="110" y="51"/>
                  </a:lnTo>
                  <a:lnTo>
                    <a:pt x="99" y="0"/>
                  </a:lnTo>
                  <a:cubicBezTo>
                    <a:pt x="97" y="3"/>
                    <a:pt x="92" y="4"/>
                    <a:pt x="86" y="4"/>
                  </a:cubicBezTo>
                  <a:lnTo>
                    <a:pt x="0" y="4"/>
                  </a:lnTo>
                  <a:lnTo>
                    <a:pt x="0" y="8"/>
                  </a:lnTo>
                  <a:cubicBezTo>
                    <a:pt x="12" y="9"/>
                    <a:pt x="13" y="17"/>
                    <a:pt x="13" y="35"/>
                  </a:cubicBezTo>
                  <a:lnTo>
                    <a:pt x="13" y="131"/>
                  </a:lnTo>
                  <a:cubicBezTo>
                    <a:pt x="13" y="148"/>
                    <a:pt x="12" y="157"/>
                    <a:pt x="0" y="158"/>
                  </a:cubicBezTo>
                  <a:lnTo>
                    <a:pt x="0" y="16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14" name="Freeform 28"/>
            <p:cNvSpPr>
              <a:spLocks/>
            </p:cNvSpPr>
            <p:nvPr/>
          </p:nvSpPr>
          <p:spPr bwMode="auto">
            <a:xfrm>
              <a:off x="3521" y="2501"/>
              <a:ext cx="603" cy="588"/>
            </a:xfrm>
            <a:custGeom>
              <a:avLst/>
              <a:gdLst>
                <a:gd name="T0" fmla="*/ 2147483647 w 161"/>
                <a:gd name="T1" fmla="*/ 2147483647 h 157"/>
                <a:gd name="T2" fmla="*/ 2147483647 w 161"/>
                <a:gd name="T3" fmla="*/ 2147483647 h 157"/>
                <a:gd name="T4" fmla="*/ 2147483647 w 161"/>
                <a:gd name="T5" fmla="*/ 2147483647 h 157"/>
                <a:gd name="T6" fmla="*/ 2147483647 w 161"/>
                <a:gd name="T7" fmla="*/ 2147483647 h 157"/>
                <a:gd name="T8" fmla="*/ 2147483647 w 161"/>
                <a:gd name="T9" fmla="*/ 2147483647 h 157"/>
                <a:gd name="T10" fmla="*/ 2147483647 w 161"/>
                <a:gd name="T11" fmla="*/ 0 h 157"/>
                <a:gd name="T12" fmla="*/ 0 w 161"/>
                <a:gd name="T13" fmla="*/ 0 h 157"/>
                <a:gd name="T14" fmla="*/ 0 w 161"/>
                <a:gd name="T15" fmla="*/ 2147483647 h 157"/>
                <a:gd name="T16" fmla="*/ 2147483647 w 161"/>
                <a:gd name="T17" fmla="*/ 2147483647 h 157"/>
                <a:gd name="T18" fmla="*/ 2147483647 w 161"/>
                <a:gd name="T19" fmla="*/ 2147483647 h 157"/>
                <a:gd name="T20" fmla="*/ 0 w 161"/>
                <a:gd name="T21" fmla="*/ 2147483647 h 157"/>
                <a:gd name="T22" fmla="*/ 0 w 161"/>
                <a:gd name="T23" fmla="*/ 2147483647 h 157"/>
                <a:gd name="T24" fmla="*/ 2147483647 w 161"/>
                <a:gd name="T25" fmla="*/ 2147483647 h 157"/>
                <a:gd name="T26" fmla="*/ 2147483647 w 161"/>
                <a:gd name="T27" fmla="*/ 2147483647 h 157"/>
                <a:gd name="T28" fmla="*/ 2147483647 w 161"/>
                <a:gd name="T29" fmla="*/ 2147483647 h 157"/>
                <a:gd name="T30" fmla="*/ 2147483647 w 161"/>
                <a:gd name="T31" fmla="*/ 2147483647 h 157"/>
                <a:gd name="T32" fmla="*/ 2147483647 w 161"/>
                <a:gd name="T33" fmla="*/ 2147483647 h 157"/>
                <a:gd name="T34" fmla="*/ 2147483647 w 161"/>
                <a:gd name="T35" fmla="*/ 2147483647 h 157"/>
                <a:gd name="T36" fmla="*/ 2147483647 w 161"/>
                <a:gd name="T37" fmla="*/ 2147483647 h 157"/>
                <a:gd name="T38" fmla="*/ 2147483647 w 161"/>
                <a:gd name="T39" fmla="*/ 2147483647 h 157"/>
                <a:gd name="T40" fmla="*/ 2147483647 w 161"/>
                <a:gd name="T41" fmla="*/ 2147483647 h 157"/>
                <a:gd name="T42" fmla="*/ 2147483647 w 161"/>
                <a:gd name="T43" fmla="*/ 2147483647 h 157"/>
                <a:gd name="T44" fmla="*/ 2147483647 w 161"/>
                <a:gd name="T45" fmla="*/ 2147483647 h 157"/>
                <a:gd name="T46" fmla="*/ 2147483647 w 161"/>
                <a:gd name="T47" fmla="*/ 2147483647 h 157"/>
                <a:gd name="T48" fmla="*/ 2147483647 w 161"/>
                <a:gd name="T49" fmla="*/ 2147483647 h 157"/>
                <a:gd name="T50" fmla="*/ 2147483647 w 161"/>
                <a:gd name="T51" fmla="*/ 2147483647 h 157"/>
                <a:gd name="T52" fmla="*/ 2147483647 w 161"/>
                <a:gd name="T53" fmla="*/ 0 h 157"/>
                <a:gd name="T54" fmla="*/ 2147483647 w 161"/>
                <a:gd name="T55" fmla="*/ 0 h 157"/>
                <a:gd name="T56" fmla="*/ 2147483647 w 161"/>
                <a:gd name="T57" fmla="*/ 2147483647 h 157"/>
                <a:gd name="T58" fmla="*/ 2147483647 w 161"/>
                <a:gd name="T59" fmla="*/ 2147483647 h 157"/>
                <a:gd name="T60" fmla="*/ 2147483647 w 161"/>
                <a:gd name="T61" fmla="*/ 2147483647 h 157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161"/>
                <a:gd name="T94" fmla="*/ 0 h 157"/>
                <a:gd name="T95" fmla="*/ 161 w 161"/>
                <a:gd name="T96" fmla="*/ 157 h 157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161" h="157">
                  <a:moveTo>
                    <a:pt x="111" y="18"/>
                  </a:moveTo>
                  <a:lnTo>
                    <a:pt x="79" y="108"/>
                  </a:lnTo>
                  <a:lnTo>
                    <a:pt x="51" y="18"/>
                  </a:lnTo>
                  <a:cubicBezTo>
                    <a:pt x="50" y="14"/>
                    <a:pt x="49" y="12"/>
                    <a:pt x="49" y="10"/>
                  </a:cubicBezTo>
                  <a:cubicBezTo>
                    <a:pt x="49" y="7"/>
                    <a:pt x="50" y="5"/>
                    <a:pt x="53" y="4"/>
                  </a:cubicBezTo>
                  <a:lnTo>
                    <a:pt x="53" y="0"/>
                  </a:lnTo>
                  <a:lnTo>
                    <a:pt x="0" y="0"/>
                  </a:lnTo>
                  <a:lnTo>
                    <a:pt x="0" y="4"/>
                  </a:lnTo>
                  <a:cubicBezTo>
                    <a:pt x="13" y="5"/>
                    <a:pt x="14" y="13"/>
                    <a:pt x="14" y="31"/>
                  </a:cubicBezTo>
                  <a:lnTo>
                    <a:pt x="14" y="127"/>
                  </a:lnTo>
                  <a:cubicBezTo>
                    <a:pt x="14" y="144"/>
                    <a:pt x="13" y="153"/>
                    <a:pt x="0" y="154"/>
                  </a:cubicBezTo>
                  <a:lnTo>
                    <a:pt x="0" y="157"/>
                  </a:lnTo>
                  <a:lnTo>
                    <a:pt x="41" y="157"/>
                  </a:lnTo>
                  <a:lnTo>
                    <a:pt x="41" y="154"/>
                  </a:lnTo>
                  <a:cubicBezTo>
                    <a:pt x="29" y="153"/>
                    <a:pt x="28" y="144"/>
                    <a:pt x="28" y="127"/>
                  </a:cubicBezTo>
                  <a:lnTo>
                    <a:pt x="28" y="20"/>
                  </a:lnTo>
                  <a:lnTo>
                    <a:pt x="74" y="156"/>
                  </a:lnTo>
                  <a:lnTo>
                    <a:pt x="123" y="18"/>
                  </a:lnTo>
                  <a:lnTo>
                    <a:pt x="123" y="127"/>
                  </a:lnTo>
                  <a:cubicBezTo>
                    <a:pt x="123" y="144"/>
                    <a:pt x="122" y="153"/>
                    <a:pt x="110" y="154"/>
                  </a:cubicBezTo>
                  <a:lnTo>
                    <a:pt x="110" y="157"/>
                  </a:lnTo>
                  <a:lnTo>
                    <a:pt x="161" y="157"/>
                  </a:lnTo>
                  <a:lnTo>
                    <a:pt x="161" y="154"/>
                  </a:lnTo>
                  <a:cubicBezTo>
                    <a:pt x="149" y="153"/>
                    <a:pt x="148" y="144"/>
                    <a:pt x="148" y="127"/>
                  </a:cubicBezTo>
                  <a:lnTo>
                    <a:pt x="148" y="31"/>
                  </a:lnTo>
                  <a:cubicBezTo>
                    <a:pt x="148" y="13"/>
                    <a:pt x="149" y="5"/>
                    <a:pt x="161" y="4"/>
                  </a:cubicBezTo>
                  <a:lnTo>
                    <a:pt x="161" y="0"/>
                  </a:lnTo>
                  <a:lnTo>
                    <a:pt x="108" y="0"/>
                  </a:lnTo>
                  <a:lnTo>
                    <a:pt x="108" y="4"/>
                  </a:lnTo>
                  <a:cubicBezTo>
                    <a:pt x="111" y="5"/>
                    <a:pt x="113" y="7"/>
                    <a:pt x="113" y="10"/>
                  </a:cubicBezTo>
                  <a:cubicBezTo>
                    <a:pt x="113" y="11"/>
                    <a:pt x="112" y="14"/>
                    <a:pt x="111" y="1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15" name="Freeform 29"/>
            <p:cNvSpPr>
              <a:spLocks/>
            </p:cNvSpPr>
            <p:nvPr/>
          </p:nvSpPr>
          <p:spPr bwMode="auto">
            <a:xfrm>
              <a:off x="1469" y="1215"/>
              <a:ext cx="2871" cy="942"/>
            </a:xfrm>
            <a:custGeom>
              <a:avLst/>
              <a:gdLst>
                <a:gd name="T0" fmla="*/ 0 w 768"/>
                <a:gd name="T1" fmla="*/ 2147483647 h 252"/>
                <a:gd name="T2" fmla="*/ 2147483647 w 768"/>
                <a:gd name="T3" fmla="*/ 0 h 252"/>
                <a:gd name="T4" fmla="*/ 2147483647 w 768"/>
                <a:gd name="T5" fmla="*/ 2147483647 h 252"/>
                <a:gd name="T6" fmla="*/ 2147483647 w 768"/>
                <a:gd name="T7" fmla="*/ 2147483647 h 252"/>
                <a:gd name="T8" fmla="*/ 0 w 768"/>
                <a:gd name="T9" fmla="*/ 2147483647 h 25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68"/>
                <a:gd name="T16" fmla="*/ 0 h 252"/>
                <a:gd name="T17" fmla="*/ 768 w 768"/>
                <a:gd name="T18" fmla="*/ 252 h 25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68" h="252">
                  <a:moveTo>
                    <a:pt x="0" y="124"/>
                  </a:moveTo>
                  <a:lnTo>
                    <a:pt x="381" y="0"/>
                  </a:lnTo>
                  <a:lnTo>
                    <a:pt x="768" y="124"/>
                  </a:lnTo>
                  <a:lnTo>
                    <a:pt x="386" y="252"/>
                  </a:lnTo>
                  <a:lnTo>
                    <a:pt x="0" y="1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16" name="Freeform 30"/>
            <p:cNvSpPr>
              <a:spLocks/>
            </p:cNvSpPr>
            <p:nvPr/>
          </p:nvSpPr>
          <p:spPr bwMode="auto">
            <a:xfrm>
              <a:off x="2003" y="1993"/>
              <a:ext cx="1799" cy="419"/>
            </a:xfrm>
            <a:custGeom>
              <a:avLst/>
              <a:gdLst>
                <a:gd name="T0" fmla="*/ 0 w 481"/>
                <a:gd name="T1" fmla="*/ 2147483647 h 112"/>
                <a:gd name="T2" fmla="*/ 0 w 481"/>
                <a:gd name="T3" fmla="*/ 0 h 112"/>
                <a:gd name="T4" fmla="*/ 2147483647 w 481"/>
                <a:gd name="T5" fmla="*/ 2147483647 h 112"/>
                <a:gd name="T6" fmla="*/ 2147483647 w 481"/>
                <a:gd name="T7" fmla="*/ 0 h 112"/>
                <a:gd name="T8" fmla="*/ 2147483647 w 481"/>
                <a:gd name="T9" fmla="*/ 2147483647 h 112"/>
                <a:gd name="T10" fmla="*/ 0 w 481"/>
                <a:gd name="T11" fmla="*/ 2147483647 h 1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81"/>
                <a:gd name="T19" fmla="*/ 0 h 112"/>
                <a:gd name="T20" fmla="*/ 481 w 481"/>
                <a:gd name="T21" fmla="*/ 112 h 11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81" h="112">
                  <a:moveTo>
                    <a:pt x="0" y="112"/>
                  </a:moveTo>
                  <a:lnTo>
                    <a:pt x="0" y="0"/>
                  </a:lnTo>
                  <a:lnTo>
                    <a:pt x="241" y="82"/>
                  </a:lnTo>
                  <a:lnTo>
                    <a:pt x="481" y="0"/>
                  </a:lnTo>
                  <a:lnTo>
                    <a:pt x="481" y="112"/>
                  </a:lnTo>
                  <a:lnTo>
                    <a:pt x="0" y="11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80652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1"/>
          <p:cNvGrpSpPr>
            <a:grpSpLocks/>
          </p:cNvGrpSpPr>
          <p:nvPr/>
        </p:nvGrpSpPr>
        <p:grpSpPr bwMode="auto">
          <a:xfrm>
            <a:off x="7682731" y="345156"/>
            <a:ext cx="1076805" cy="533899"/>
            <a:chOff x="964" y="1215"/>
            <a:chExt cx="3829" cy="1889"/>
          </a:xfrm>
          <a:solidFill>
            <a:srgbClr val="0070C0"/>
          </a:solidFill>
        </p:grpSpPr>
        <p:sp>
          <p:nvSpPr>
            <p:cNvPr id="5" name="Freeform 20"/>
            <p:cNvSpPr>
              <a:spLocks noEditPoints="1"/>
            </p:cNvSpPr>
            <p:nvPr/>
          </p:nvSpPr>
          <p:spPr bwMode="auto">
            <a:xfrm>
              <a:off x="4254" y="2501"/>
              <a:ext cx="539" cy="588"/>
            </a:xfrm>
            <a:custGeom>
              <a:avLst/>
              <a:gdLst>
                <a:gd name="T0" fmla="*/ 2147483647 w 144"/>
                <a:gd name="T1" fmla="*/ 2147483647 h 157"/>
                <a:gd name="T2" fmla="*/ 2147483647 w 144"/>
                <a:gd name="T3" fmla="*/ 2147483647 h 157"/>
                <a:gd name="T4" fmla="*/ 2147483647 w 144"/>
                <a:gd name="T5" fmla="*/ 2147483647 h 157"/>
                <a:gd name="T6" fmla="*/ 2147483647 w 144"/>
                <a:gd name="T7" fmla="*/ 2147483647 h 157"/>
                <a:gd name="T8" fmla="*/ 2147483647 w 144"/>
                <a:gd name="T9" fmla="*/ 2147483647 h 157"/>
                <a:gd name="T10" fmla="*/ 2147483647 w 144"/>
                <a:gd name="T11" fmla="*/ 2147483647 h 157"/>
                <a:gd name="T12" fmla="*/ 2147483647 w 144"/>
                <a:gd name="T13" fmla="*/ 2147483647 h 157"/>
                <a:gd name="T14" fmla="*/ 2147483647 w 144"/>
                <a:gd name="T15" fmla="*/ 2147483647 h 157"/>
                <a:gd name="T16" fmla="*/ 2147483647 w 144"/>
                <a:gd name="T17" fmla="*/ 2147483647 h 157"/>
                <a:gd name="T18" fmla="*/ 2147483647 w 144"/>
                <a:gd name="T19" fmla="*/ 2147483647 h 157"/>
                <a:gd name="T20" fmla="*/ 2147483647 w 144"/>
                <a:gd name="T21" fmla="*/ 2147483647 h 157"/>
                <a:gd name="T22" fmla="*/ 2147483647 w 144"/>
                <a:gd name="T23" fmla="*/ 2147483647 h 157"/>
                <a:gd name="T24" fmla="*/ 2147483647 w 144"/>
                <a:gd name="T25" fmla="*/ 2147483647 h 157"/>
                <a:gd name="T26" fmla="*/ 2147483647 w 144"/>
                <a:gd name="T27" fmla="*/ 0 h 157"/>
                <a:gd name="T28" fmla="*/ 2147483647 w 144"/>
                <a:gd name="T29" fmla="*/ 0 h 157"/>
                <a:gd name="T30" fmla="*/ 2147483647 w 144"/>
                <a:gd name="T31" fmla="*/ 2147483647 h 157"/>
                <a:gd name="T32" fmla="*/ 2147483647 w 144"/>
                <a:gd name="T33" fmla="*/ 2147483647 h 157"/>
                <a:gd name="T34" fmla="*/ 2147483647 w 144"/>
                <a:gd name="T35" fmla="*/ 2147483647 h 157"/>
                <a:gd name="T36" fmla="*/ 2147483647 w 144"/>
                <a:gd name="T37" fmla="*/ 2147483647 h 157"/>
                <a:gd name="T38" fmla="*/ 0 w 144"/>
                <a:gd name="T39" fmla="*/ 2147483647 h 157"/>
                <a:gd name="T40" fmla="*/ 0 w 144"/>
                <a:gd name="T41" fmla="*/ 2147483647 h 157"/>
                <a:gd name="T42" fmla="*/ 2147483647 w 144"/>
                <a:gd name="T43" fmla="*/ 2147483647 h 157"/>
                <a:gd name="T44" fmla="*/ 2147483647 w 144"/>
                <a:gd name="T45" fmla="*/ 2147483647 h 157"/>
                <a:gd name="T46" fmla="*/ 2147483647 w 144"/>
                <a:gd name="T47" fmla="*/ 2147483647 h 157"/>
                <a:gd name="T48" fmla="*/ 2147483647 w 144"/>
                <a:gd name="T49" fmla="*/ 2147483647 h 157"/>
                <a:gd name="T50" fmla="*/ 2147483647 w 144"/>
                <a:gd name="T51" fmla="*/ 2147483647 h 157"/>
                <a:gd name="T52" fmla="*/ 2147483647 w 144"/>
                <a:gd name="T53" fmla="*/ 2147483647 h 157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144"/>
                <a:gd name="T82" fmla="*/ 0 h 157"/>
                <a:gd name="T83" fmla="*/ 144 w 144"/>
                <a:gd name="T84" fmla="*/ 157 h 157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144" h="157">
                  <a:moveTo>
                    <a:pt x="42" y="154"/>
                  </a:moveTo>
                  <a:cubicBezTo>
                    <a:pt x="35" y="153"/>
                    <a:pt x="32" y="149"/>
                    <a:pt x="32" y="142"/>
                  </a:cubicBezTo>
                  <a:cubicBezTo>
                    <a:pt x="32" y="138"/>
                    <a:pt x="33" y="133"/>
                    <a:pt x="35" y="126"/>
                  </a:cubicBezTo>
                  <a:lnTo>
                    <a:pt x="47" y="87"/>
                  </a:lnTo>
                  <a:cubicBezTo>
                    <a:pt x="83" y="92"/>
                    <a:pt x="104" y="114"/>
                    <a:pt x="104" y="139"/>
                  </a:cubicBezTo>
                  <a:cubicBezTo>
                    <a:pt x="104" y="147"/>
                    <a:pt x="102" y="151"/>
                    <a:pt x="95" y="154"/>
                  </a:cubicBezTo>
                  <a:lnTo>
                    <a:pt x="95" y="157"/>
                  </a:lnTo>
                  <a:lnTo>
                    <a:pt x="144" y="157"/>
                  </a:lnTo>
                  <a:lnTo>
                    <a:pt x="144" y="154"/>
                  </a:lnTo>
                  <a:cubicBezTo>
                    <a:pt x="134" y="153"/>
                    <a:pt x="132" y="145"/>
                    <a:pt x="127" y="130"/>
                  </a:cubicBezTo>
                  <a:lnTo>
                    <a:pt x="93" y="18"/>
                  </a:lnTo>
                  <a:cubicBezTo>
                    <a:pt x="92" y="16"/>
                    <a:pt x="91" y="14"/>
                    <a:pt x="91" y="12"/>
                  </a:cubicBezTo>
                  <a:cubicBezTo>
                    <a:pt x="91" y="8"/>
                    <a:pt x="93" y="6"/>
                    <a:pt x="97" y="4"/>
                  </a:cubicBezTo>
                  <a:lnTo>
                    <a:pt x="97" y="0"/>
                  </a:lnTo>
                  <a:lnTo>
                    <a:pt x="52" y="0"/>
                  </a:lnTo>
                  <a:lnTo>
                    <a:pt x="52" y="4"/>
                  </a:lnTo>
                  <a:cubicBezTo>
                    <a:pt x="56" y="6"/>
                    <a:pt x="58" y="8"/>
                    <a:pt x="58" y="12"/>
                  </a:cubicBezTo>
                  <a:cubicBezTo>
                    <a:pt x="58" y="14"/>
                    <a:pt x="57" y="16"/>
                    <a:pt x="56" y="18"/>
                  </a:cubicBezTo>
                  <a:lnTo>
                    <a:pt x="21" y="124"/>
                  </a:lnTo>
                  <a:cubicBezTo>
                    <a:pt x="16" y="140"/>
                    <a:pt x="13" y="151"/>
                    <a:pt x="0" y="154"/>
                  </a:cubicBezTo>
                  <a:lnTo>
                    <a:pt x="0" y="157"/>
                  </a:lnTo>
                  <a:lnTo>
                    <a:pt x="42" y="157"/>
                  </a:lnTo>
                  <a:lnTo>
                    <a:pt x="42" y="154"/>
                  </a:lnTo>
                  <a:close/>
                  <a:moveTo>
                    <a:pt x="51" y="75"/>
                  </a:moveTo>
                  <a:lnTo>
                    <a:pt x="69" y="20"/>
                  </a:lnTo>
                  <a:lnTo>
                    <a:pt x="90" y="91"/>
                  </a:lnTo>
                  <a:cubicBezTo>
                    <a:pt x="79" y="80"/>
                    <a:pt x="67" y="77"/>
                    <a:pt x="51" y="7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6" name="Freeform 21"/>
            <p:cNvSpPr>
              <a:spLocks noEditPoints="1"/>
            </p:cNvSpPr>
            <p:nvPr/>
          </p:nvSpPr>
          <p:spPr bwMode="auto">
            <a:xfrm>
              <a:off x="2474" y="2501"/>
              <a:ext cx="531" cy="588"/>
            </a:xfrm>
            <a:custGeom>
              <a:avLst/>
              <a:gdLst>
                <a:gd name="T0" fmla="*/ 0 w 142"/>
                <a:gd name="T1" fmla="*/ 2147483647 h 157"/>
                <a:gd name="T2" fmla="*/ 2147483647 w 142"/>
                <a:gd name="T3" fmla="*/ 2147483647 h 157"/>
                <a:gd name="T4" fmla="*/ 2147483647 w 142"/>
                <a:gd name="T5" fmla="*/ 2147483647 h 157"/>
                <a:gd name="T6" fmla="*/ 2147483647 w 142"/>
                <a:gd name="T7" fmla="*/ 2147483647 h 157"/>
                <a:gd name="T8" fmla="*/ 2147483647 w 142"/>
                <a:gd name="T9" fmla="*/ 2147483647 h 157"/>
                <a:gd name="T10" fmla="*/ 2147483647 w 142"/>
                <a:gd name="T11" fmla="*/ 0 h 157"/>
                <a:gd name="T12" fmla="*/ 0 w 142"/>
                <a:gd name="T13" fmla="*/ 0 h 157"/>
                <a:gd name="T14" fmla="*/ 0 w 142"/>
                <a:gd name="T15" fmla="*/ 2147483647 h 157"/>
                <a:gd name="T16" fmla="*/ 2147483647 w 142"/>
                <a:gd name="T17" fmla="*/ 2147483647 h 157"/>
                <a:gd name="T18" fmla="*/ 2147483647 w 142"/>
                <a:gd name="T19" fmla="*/ 2147483647 h 157"/>
                <a:gd name="T20" fmla="*/ 0 w 142"/>
                <a:gd name="T21" fmla="*/ 2147483647 h 157"/>
                <a:gd name="T22" fmla="*/ 0 w 142"/>
                <a:gd name="T23" fmla="*/ 2147483647 h 157"/>
                <a:gd name="T24" fmla="*/ 2147483647 w 142"/>
                <a:gd name="T25" fmla="*/ 2147483647 h 157"/>
                <a:gd name="T26" fmla="*/ 2147483647 w 142"/>
                <a:gd name="T27" fmla="*/ 2147483647 h 157"/>
                <a:gd name="T28" fmla="*/ 2147483647 w 142"/>
                <a:gd name="T29" fmla="*/ 2147483647 h 157"/>
                <a:gd name="T30" fmla="*/ 2147483647 w 142"/>
                <a:gd name="T31" fmla="*/ 2147483647 h 157"/>
                <a:gd name="T32" fmla="*/ 2147483647 w 142"/>
                <a:gd name="T33" fmla="*/ 2147483647 h 157"/>
                <a:gd name="T34" fmla="*/ 2147483647 w 142"/>
                <a:gd name="T35" fmla="*/ 2147483647 h 15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42"/>
                <a:gd name="T55" fmla="*/ 0 h 157"/>
                <a:gd name="T56" fmla="*/ 142 w 142"/>
                <a:gd name="T57" fmla="*/ 157 h 157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42" h="157">
                  <a:moveTo>
                    <a:pt x="0" y="157"/>
                  </a:moveTo>
                  <a:lnTo>
                    <a:pt x="68" y="157"/>
                  </a:lnTo>
                  <a:cubicBezTo>
                    <a:pt x="91" y="157"/>
                    <a:pt x="107" y="154"/>
                    <a:pt x="121" y="140"/>
                  </a:cubicBezTo>
                  <a:cubicBezTo>
                    <a:pt x="134" y="127"/>
                    <a:pt x="142" y="109"/>
                    <a:pt x="142" y="89"/>
                  </a:cubicBezTo>
                  <a:cubicBezTo>
                    <a:pt x="142" y="59"/>
                    <a:pt x="129" y="33"/>
                    <a:pt x="108" y="17"/>
                  </a:cubicBezTo>
                  <a:cubicBezTo>
                    <a:pt x="94" y="6"/>
                    <a:pt x="76" y="0"/>
                    <a:pt x="55" y="0"/>
                  </a:cubicBezTo>
                  <a:lnTo>
                    <a:pt x="0" y="0"/>
                  </a:lnTo>
                  <a:lnTo>
                    <a:pt x="0" y="4"/>
                  </a:lnTo>
                  <a:cubicBezTo>
                    <a:pt x="12" y="5"/>
                    <a:pt x="13" y="12"/>
                    <a:pt x="13" y="30"/>
                  </a:cubicBezTo>
                  <a:lnTo>
                    <a:pt x="13" y="128"/>
                  </a:lnTo>
                  <a:cubicBezTo>
                    <a:pt x="13" y="145"/>
                    <a:pt x="12" y="153"/>
                    <a:pt x="0" y="154"/>
                  </a:cubicBezTo>
                  <a:lnTo>
                    <a:pt x="0" y="157"/>
                  </a:lnTo>
                  <a:close/>
                  <a:moveTo>
                    <a:pt x="38" y="124"/>
                  </a:moveTo>
                  <a:lnTo>
                    <a:pt x="38" y="34"/>
                  </a:lnTo>
                  <a:cubicBezTo>
                    <a:pt x="38" y="18"/>
                    <a:pt x="40" y="12"/>
                    <a:pt x="56" y="12"/>
                  </a:cubicBezTo>
                  <a:cubicBezTo>
                    <a:pt x="87" y="12"/>
                    <a:pt x="115" y="45"/>
                    <a:pt x="115" y="86"/>
                  </a:cubicBezTo>
                  <a:cubicBezTo>
                    <a:pt x="115" y="122"/>
                    <a:pt x="95" y="146"/>
                    <a:pt x="60" y="146"/>
                  </a:cubicBezTo>
                  <a:cubicBezTo>
                    <a:pt x="38" y="146"/>
                    <a:pt x="38" y="143"/>
                    <a:pt x="38" y="12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7" name="Freeform 22"/>
            <p:cNvSpPr>
              <a:spLocks noEditPoints="1"/>
            </p:cNvSpPr>
            <p:nvPr/>
          </p:nvSpPr>
          <p:spPr bwMode="auto">
            <a:xfrm>
              <a:off x="1917" y="2501"/>
              <a:ext cx="539" cy="588"/>
            </a:xfrm>
            <a:custGeom>
              <a:avLst/>
              <a:gdLst>
                <a:gd name="T0" fmla="*/ 2147483647 w 144"/>
                <a:gd name="T1" fmla="*/ 2147483647 h 157"/>
                <a:gd name="T2" fmla="*/ 2147483647 w 144"/>
                <a:gd name="T3" fmla="*/ 2147483647 h 157"/>
                <a:gd name="T4" fmla="*/ 2147483647 w 144"/>
                <a:gd name="T5" fmla="*/ 2147483647 h 157"/>
                <a:gd name="T6" fmla="*/ 2147483647 w 144"/>
                <a:gd name="T7" fmla="*/ 2147483647 h 157"/>
                <a:gd name="T8" fmla="*/ 2147483647 w 144"/>
                <a:gd name="T9" fmla="*/ 2147483647 h 157"/>
                <a:gd name="T10" fmla="*/ 2147483647 w 144"/>
                <a:gd name="T11" fmla="*/ 2147483647 h 157"/>
                <a:gd name="T12" fmla="*/ 2147483647 w 144"/>
                <a:gd name="T13" fmla="*/ 2147483647 h 157"/>
                <a:gd name="T14" fmla="*/ 2147483647 w 144"/>
                <a:gd name="T15" fmla="*/ 2147483647 h 157"/>
                <a:gd name="T16" fmla="*/ 2147483647 w 144"/>
                <a:gd name="T17" fmla="*/ 2147483647 h 157"/>
                <a:gd name="T18" fmla="*/ 2147483647 w 144"/>
                <a:gd name="T19" fmla="*/ 2147483647 h 157"/>
                <a:gd name="T20" fmla="*/ 2147483647 w 144"/>
                <a:gd name="T21" fmla="*/ 2147483647 h 157"/>
                <a:gd name="T22" fmla="*/ 2147483647 w 144"/>
                <a:gd name="T23" fmla="*/ 2147483647 h 157"/>
                <a:gd name="T24" fmla="*/ 2147483647 w 144"/>
                <a:gd name="T25" fmla="*/ 2147483647 h 157"/>
                <a:gd name="T26" fmla="*/ 2147483647 w 144"/>
                <a:gd name="T27" fmla="*/ 0 h 157"/>
                <a:gd name="T28" fmla="*/ 2147483647 w 144"/>
                <a:gd name="T29" fmla="*/ 0 h 157"/>
                <a:gd name="T30" fmla="*/ 2147483647 w 144"/>
                <a:gd name="T31" fmla="*/ 2147483647 h 157"/>
                <a:gd name="T32" fmla="*/ 2147483647 w 144"/>
                <a:gd name="T33" fmla="*/ 2147483647 h 157"/>
                <a:gd name="T34" fmla="*/ 2147483647 w 144"/>
                <a:gd name="T35" fmla="*/ 2147483647 h 157"/>
                <a:gd name="T36" fmla="*/ 2147483647 w 144"/>
                <a:gd name="T37" fmla="*/ 2147483647 h 157"/>
                <a:gd name="T38" fmla="*/ 0 w 144"/>
                <a:gd name="T39" fmla="*/ 2147483647 h 157"/>
                <a:gd name="T40" fmla="*/ 0 w 144"/>
                <a:gd name="T41" fmla="*/ 2147483647 h 157"/>
                <a:gd name="T42" fmla="*/ 2147483647 w 144"/>
                <a:gd name="T43" fmla="*/ 2147483647 h 157"/>
                <a:gd name="T44" fmla="*/ 2147483647 w 144"/>
                <a:gd name="T45" fmla="*/ 2147483647 h 157"/>
                <a:gd name="T46" fmla="*/ 2147483647 w 144"/>
                <a:gd name="T47" fmla="*/ 2147483647 h 157"/>
                <a:gd name="T48" fmla="*/ 2147483647 w 144"/>
                <a:gd name="T49" fmla="*/ 2147483647 h 157"/>
                <a:gd name="T50" fmla="*/ 2147483647 w 144"/>
                <a:gd name="T51" fmla="*/ 2147483647 h 157"/>
                <a:gd name="T52" fmla="*/ 2147483647 w 144"/>
                <a:gd name="T53" fmla="*/ 2147483647 h 157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144"/>
                <a:gd name="T82" fmla="*/ 0 h 157"/>
                <a:gd name="T83" fmla="*/ 144 w 144"/>
                <a:gd name="T84" fmla="*/ 157 h 157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144" h="157">
                  <a:moveTo>
                    <a:pt x="43" y="154"/>
                  </a:moveTo>
                  <a:cubicBezTo>
                    <a:pt x="35" y="153"/>
                    <a:pt x="32" y="149"/>
                    <a:pt x="32" y="142"/>
                  </a:cubicBezTo>
                  <a:cubicBezTo>
                    <a:pt x="32" y="138"/>
                    <a:pt x="33" y="133"/>
                    <a:pt x="35" y="126"/>
                  </a:cubicBezTo>
                  <a:lnTo>
                    <a:pt x="48" y="87"/>
                  </a:lnTo>
                  <a:cubicBezTo>
                    <a:pt x="84" y="92"/>
                    <a:pt x="105" y="114"/>
                    <a:pt x="105" y="139"/>
                  </a:cubicBezTo>
                  <a:cubicBezTo>
                    <a:pt x="105" y="147"/>
                    <a:pt x="102" y="151"/>
                    <a:pt x="96" y="154"/>
                  </a:cubicBezTo>
                  <a:lnTo>
                    <a:pt x="96" y="157"/>
                  </a:lnTo>
                  <a:lnTo>
                    <a:pt x="144" y="157"/>
                  </a:lnTo>
                  <a:lnTo>
                    <a:pt x="144" y="154"/>
                  </a:lnTo>
                  <a:cubicBezTo>
                    <a:pt x="135" y="153"/>
                    <a:pt x="132" y="145"/>
                    <a:pt x="128" y="130"/>
                  </a:cubicBezTo>
                  <a:lnTo>
                    <a:pt x="93" y="18"/>
                  </a:lnTo>
                  <a:cubicBezTo>
                    <a:pt x="92" y="16"/>
                    <a:pt x="92" y="14"/>
                    <a:pt x="92" y="12"/>
                  </a:cubicBezTo>
                  <a:cubicBezTo>
                    <a:pt x="92" y="8"/>
                    <a:pt x="93" y="6"/>
                    <a:pt x="97" y="4"/>
                  </a:cubicBezTo>
                  <a:lnTo>
                    <a:pt x="97" y="0"/>
                  </a:lnTo>
                  <a:lnTo>
                    <a:pt x="52" y="0"/>
                  </a:lnTo>
                  <a:lnTo>
                    <a:pt x="52" y="4"/>
                  </a:lnTo>
                  <a:cubicBezTo>
                    <a:pt x="56" y="6"/>
                    <a:pt x="58" y="8"/>
                    <a:pt x="58" y="12"/>
                  </a:cubicBezTo>
                  <a:cubicBezTo>
                    <a:pt x="58" y="14"/>
                    <a:pt x="58" y="16"/>
                    <a:pt x="57" y="18"/>
                  </a:cubicBezTo>
                  <a:lnTo>
                    <a:pt x="22" y="124"/>
                  </a:lnTo>
                  <a:cubicBezTo>
                    <a:pt x="17" y="140"/>
                    <a:pt x="13" y="151"/>
                    <a:pt x="0" y="154"/>
                  </a:cubicBezTo>
                  <a:lnTo>
                    <a:pt x="0" y="157"/>
                  </a:lnTo>
                  <a:lnTo>
                    <a:pt x="43" y="157"/>
                  </a:lnTo>
                  <a:lnTo>
                    <a:pt x="43" y="154"/>
                  </a:lnTo>
                  <a:close/>
                  <a:moveTo>
                    <a:pt x="51" y="75"/>
                  </a:moveTo>
                  <a:lnTo>
                    <a:pt x="69" y="20"/>
                  </a:lnTo>
                  <a:lnTo>
                    <a:pt x="91" y="91"/>
                  </a:lnTo>
                  <a:cubicBezTo>
                    <a:pt x="80" y="80"/>
                    <a:pt x="67" y="77"/>
                    <a:pt x="51" y="7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8" name="Freeform 23"/>
            <p:cNvSpPr>
              <a:spLocks noEditPoints="1"/>
            </p:cNvSpPr>
            <p:nvPr/>
          </p:nvSpPr>
          <p:spPr bwMode="auto">
            <a:xfrm>
              <a:off x="964" y="2501"/>
              <a:ext cx="538" cy="588"/>
            </a:xfrm>
            <a:custGeom>
              <a:avLst/>
              <a:gdLst>
                <a:gd name="T0" fmla="*/ 2147483647 w 144"/>
                <a:gd name="T1" fmla="*/ 2147483647 h 157"/>
                <a:gd name="T2" fmla="*/ 2147483647 w 144"/>
                <a:gd name="T3" fmla="*/ 2147483647 h 157"/>
                <a:gd name="T4" fmla="*/ 2147483647 w 144"/>
                <a:gd name="T5" fmla="*/ 2147483647 h 157"/>
                <a:gd name="T6" fmla="*/ 2147483647 w 144"/>
                <a:gd name="T7" fmla="*/ 2147483647 h 157"/>
                <a:gd name="T8" fmla="*/ 2147483647 w 144"/>
                <a:gd name="T9" fmla="*/ 2147483647 h 157"/>
                <a:gd name="T10" fmla="*/ 2147483647 w 144"/>
                <a:gd name="T11" fmla="*/ 2147483647 h 157"/>
                <a:gd name="T12" fmla="*/ 2147483647 w 144"/>
                <a:gd name="T13" fmla="*/ 2147483647 h 157"/>
                <a:gd name="T14" fmla="*/ 2147483647 w 144"/>
                <a:gd name="T15" fmla="*/ 2147483647 h 157"/>
                <a:gd name="T16" fmla="*/ 2147483647 w 144"/>
                <a:gd name="T17" fmla="*/ 2147483647 h 157"/>
                <a:gd name="T18" fmla="*/ 2147483647 w 144"/>
                <a:gd name="T19" fmla="*/ 2147483647 h 157"/>
                <a:gd name="T20" fmla="*/ 2147483647 w 144"/>
                <a:gd name="T21" fmla="*/ 2147483647 h 157"/>
                <a:gd name="T22" fmla="*/ 2147483647 w 144"/>
                <a:gd name="T23" fmla="*/ 2147483647 h 157"/>
                <a:gd name="T24" fmla="*/ 2147483647 w 144"/>
                <a:gd name="T25" fmla="*/ 2147483647 h 157"/>
                <a:gd name="T26" fmla="*/ 2147483647 w 144"/>
                <a:gd name="T27" fmla="*/ 0 h 157"/>
                <a:gd name="T28" fmla="*/ 2147483647 w 144"/>
                <a:gd name="T29" fmla="*/ 0 h 157"/>
                <a:gd name="T30" fmla="*/ 2147483647 w 144"/>
                <a:gd name="T31" fmla="*/ 2147483647 h 157"/>
                <a:gd name="T32" fmla="*/ 2147483647 w 144"/>
                <a:gd name="T33" fmla="*/ 2147483647 h 157"/>
                <a:gd name="T34" fmla="*/ 2147483647 w 144"/>
                <a:gd name="T35" fmla="*/ 2147483647 h 157"/>
                <a:gd name="T36" fmla="*/ 2147483647 w 144"/>
                <a:gd name="T37" fmla="*/ 2147483647 h 157"/>
                <a:gd name="T38" fmla="*/ 0 w 144"/>
                <a:gd name="T39" fmla="*/ 2147483647 h 157"/>
                <a:gd name="T40" fmla="*/ 0 w 144"/>
                <a:gd name="T41" fmla="*/ 2147483647 h 157"/>
                <a:gd name="T42" fmla="*/ 2147483647 w 144"/>
                <a:gd name="T43" fmla="*/ 2147483647 h 157"/>
                <a:gd name="T44" fmla="*/ 2147483647 w 144"/>
                <a:gd name="T45" fmla="*/ 2147483647 h 157"/>
                <a:gd name="T46" fmla="*/ 2147483647 w 144"/>
                <a:gd name="T47" fmla="*/ 2147483647 h 157"/>
                <a:gd name="T48" fmla="*/ 2147483647 w 144"/>
                <a:gd name="T49" fmla="*/ 2147483647 h 157"/>
                <a:gd name="T50" fmla="*/ 2147483647 w 144"/>
                <a:gd name="T51" fmla="*/ 2147483647 h 157"/>
                <a:gd name="T52" fmla="*/ 2147483647 w 144"/>
                <a:gd name="T53" fmla="*/ 2147483647 h 157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144"/>
                <a:gd name="T82" fmla="*/ 0 h 157"/>
                <a:gd name="T83" fmla="*/ 144 w 144"/>
                <a:gd name="T84" fmla="*/ 157 h 157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144" h="157">
                  <a:moveTo>
                    <a:pt x="43" y="154"/>
                  </a:moveTo>
                  <a:cubicBezTo>
                    <a:pt x="35" y="153"/>
                    <a:pt x="32" y="149"/>
                    <a:pt x="32" y="142"/>
                  </a:cubicBezTo>
                  <a:cubicBezTo>
                    <a:pt x="32" y="138"/>
                    <a:pt x="33" y="133"/>
                    <a:pt x="35" y="126"/>
                  </a:cubicBezTo>
                  <a:lnTo>
                    <a:pt x="48" y="87"/>
                  </a:lnTo>
                  <a:cubicBezTo>
                    <a:pt x="84" y="92"/>
                    <a:pt x="104" y="114"/>
                    <a:pt x="104" y="139"/>
                  </a:cubicBezTo>
                  <a:cubicBezTo>
                    <a:pt x="104" y="147"/>
                    <a:pt x="102" y="151"/>
                    <a:pt x="96" y="154"/>
                  </a:cubicBezTo>
                  <a:lnTo>
                    <a:pt x="96" y="157"/>
                  </a:lnTo>
                  <a:lnTo>
                    <a:pt x="144" y="157"/>
                  </a:lnTo>
                  <a:lnTo>
                    <a:pt x="144" y="154"/>
                  </a:lnTo>
                  <a:cubicBezTo>
                    <a:pt x="135" y="153"/>
                    <a:pt x="132" y="145"/>
                    <a:pt x="128" y="130"/>
                  </a:cubicBezTo>
                  <a:lnTo>
                    <a:pt x="93" y="18"/>
                  </a:lnTo>
                  <a:cubicBezTo>
                    <a:pt x="92" y="16"/>
                    <a:pt x="92" y="14"/>
                    <a:pt x="92" y="12"/>
                  </a:cubicBezTo>
                  <a:cubicBezTo>
                    <a:pt x="92" y="8"/>
                    <a:pt x="93" y="6"/>
                    <a:pt x="97" y="4"/>
                  </a:cubicBezTo>
                  <a:lnTo>
                    <a:pt x="97" y="0"/>
                  </a:lnTo>
                  <a:lnTo>
                    <a:pt x="52" y="0"/>
                  </a:lnTo>
                  <a:lnTo>
                    <a:pt x="52" y="4"/>
                  </a:lnTo>
                  <a:cubicBezTo>
                    <a:pt x="56" y="6"/>
                    <a:pt x="58" y="8"/>
                    <a:pt x="58" y="12"/>
                  </a:cubicBezTo>
                  <a:cubicBezTo>
                    <a:pt x="58" y="14"/>
                    <a:pt x="58" y="16"/>
                    <a:pt x="57" y="18"/>
                  </a:cubicBezTo>
                  <a:lnTo>
                    <a:pt x="22" y="124"/>
                  </a:lnTo>
                  <a:cubicBezTo>
                    <a:pt x="17" y="140"/>
                    <a:pt x="13" y="151"/>
                    <a:pt x="0" y="154"/>
                  </a:cubicBezTo>
                  <a:lnTo>
                    <a:pt x="0" y="157"/>
                  </a:lnTo>
                  <a:lnTo>
                    <a:pt x="43" y="157"/>
                  </a:lnTo>
                  <a:lnTo>
                    <a:pt x="43" y="154"/>
                  </a:lnTo>
                  <a:close/>
                  <a:moveTo>
                    <a:pt x="51" y="75"/>
                  </a:moveTo>
                  <a:lnTo>
                    <a:pt x="69" y="20"/>
                  </a:lnTo>
                  <a:lnTo>
                    <a:pt x="91" y="91"/>
                  </a:lnTo>
                  <a:cubicBezTo>
                    <a:pt x="80" y="80"/>
                    <a:pt x="67" y="77"/>
                    <a:pt x="51" y="7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9" name="Freeform 24"/>
            <p:cNvSpPr>
              <a:spLocks/>
            </p:cNvSpPr>
            <p:nvPr/>
          </p:nvSpPr>
          <p:spPr bwMode="auto">
            <a:xfrm>
              <a:off x="4150" y="1978"/>
              <a:ext cx="198" cy="609"/>
            </a:xfrm>
            <a:custGeom>
              <a:avLst/>
              <a:gdLst>
                <a:gd name="T0" fmla="*/ 2147483647 w 53"/>
                <a:gd name="T1" fmla="*/ 0 h 163"/>
                <a:gd name="T2" fmla="*/ 0 w 53"/>
                <a:gd name="T3" fmla="*/ 2147483647 h 163"/>
                <a:gd name="T4" fmla="*/ 0 w 53"/>
                <a:gd name="T5" fmla="*/ 2147483647 h 163"/>
                <a:gd name="T6" fmla="*/ 2147483647 w 53"/>
                <a:gd name="T7" fmla="*/ 2147483647 h 163"/>
                <a:gd name="T8" fmla="*/ 2147483647 w 53"/>
                <a:gd name="T9" fmla="*/ 2147483647 h 163"/>
                <a:gd name="T10" fmla="*/ 0 w 53"/>
                <a:gd name="T11" fmla="*/ 2147483647 h 163"/>
                <a:gd name="T12" fmla="*/ 0 w 53"/>
                <a:gd name="T13" fmla="*/ 2147483647 h 163"/>
                <a:gd name="T14" fmla="*/ 2147483647 w 53"/>
                <a:gd name="T15" fmla="*/ 2147483647 h 163"/>
                <a:gd name="T16" fmla="*/ 2147483647 w 53"/>
                <a:gd name="T17" fmla="*/ 2147483647 h 163"/>
                <a:gd name="T18" fmla="*/ 2147483647 w 53"/>
                <a:gd name="T19" fmla="*/ 2147483647 h 163"/>
                <a:gd name="T20" fmla="*/ 2147483647 w 53"/>
                <a:gd name="T21" fmla="*/ 0 h 16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53"/>
                <a:gd name="T34" fmla="*/ 0 h 163"/>
                <a:gd name="T35" fmla="*/ 53 w 53"/>
                <a:gd name="T36" fmla="*/ 163 h 163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53" h="163">
                  <a:moveTo>
                    <a:pt x="39" y="0"/>
                  </a:moveTo>
                  <a:lnTo>
                    <a:pt x="0" y="6"/>
                  </a:lnTo>
                  <a:lnTo>
                    <a:pt x="0" y="7"/>
                  </a:lnTo>
                  <a:cubicBezTo>
                    <a:pt x="15" y="9"/>
                    <a:pt x="15" y="24"/>
                    <a:pt x="15" y="38"/>
                  </a:cubicBezTo>
                  <a:lnTo>
                    <a:pt x="15" y="131"/>
                  </a:lnTo>
                  <a:cubicBezTo>
                    <a:pt x="15" y="144"/>
                    <a:pt x="15" y="159"/>
                    <a:pt x="0" y="160"/>
                  </a:cubicBezTo>
                  <a:lnTo>
                    <a:pt x="0" y="163"/>
                  </a:lnTo>
                  <a:lnTo>
                    <a:pt x="53" y="163"/>
                  </a:lnTo>
                  <a:lnTo>
                    <a:pt x="53" y="160"/>
                  </a:lnTo>
                  <a:cubicBezTo>
                    <a:pt x="39" y="159"/>
                    <a:pt x="39" y="145"/>
                    <a:pt x="39" y="131"/>
                  </a:cubicBezTo>
                  <a:lnTo>
                    <a:pt x="39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10" name="Freeform 25"/>
            <p:cNvSpPr>
              <a:spLocks/>
            </p:cNvSpPr>
            <p:nvPr/>
          </p:nvSpPr>
          <p:spPr bwMode="auto">
            <a:xfrm>
              <a:off x="4157" y="1783"/>
              <a:ext cx="154" cy="165"/>
            </a:xfrm>
            <a:custGeom>
              <a:avLst/>
              <a:gdLst>
                <a:gd name="T0" fmla="*/ 0 w 41"/>
                <a:gd name="T1" fmla="*/ 2147483647 h 44"/>
                <a:gd name="T2" fmla="*/ 2147483647 w 41"/>
                <a:gd name="T3" fmla="*/ 2147483647 h 44"/>
                <a:gd name="T4" fmla="*/ 2147483647 w 41"/>
                <a:gd name="T5" fmla="*/ 2147483647 h 44"/>
                <a:gd name="T6" fmla="*/ 2147483647 w 41"/>
                <a:gd name="T7" fmla="*/ 0 h 44"/>
                <a:gd name="T8" fmla="*/ 0 w 41"/>
                <a:gd name="T9" fmla="*/ 2147483647 h 4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1"/>
                <a:gd name="T16" fmla="*/ 0 h 44"/>
                <a:gd name="T17" fmla="*/ 41 w 41"/>
                <a:gd name="T18" fmla="*/ 44 h 4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1" h="44">
                  <a:moveTo>
                    <a:pt x="0" y="22"/>
                  </a:moveTo>
                  <a:cubicBezTo>
                    <a:pt x="0" y="34"/>
                    <a:pt x="8" y="44"/>
                    <a:pt x="21" y="44"/>
                  </a:cubicBezTo>
                  <a:cubicBezTo>
                    <a:pt x="33" y="44"/>
                    <a:pt x="41" y="32"/>
                    <a:pt x="41" y="21"/>
                  </a:cubicBezTo>
                  <a:cubicBezTo>
                    <a:pt x="41" y="10"/>
                    <a:pt x="32" y="0"/>
                    <a:pt x="21" y="0"/>
                  </a:cubicBezTo>
                  <a:cubicBezTo>
                    <a:pt x="7" y="0"/>
                    <a:pt x="0" y="9"/>
                    <a:pt x="0" y="2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11" name="Freeform 26"/>
            <p:cNvSpPr>
              <a:spLocks/>
            </p:cNvSpPr>
            <p:nvPr/>
          </p:nvSpPr>
          <p:spPr bwMode="auto">
            <a:xfrm>
              <a:off x="1465" y="2486"/>
              <a:ext cx="493" cy="618"/>
            </a:xfrm>
            <a:custGeom>
              <a:avLst/>
              <a:gdLst>
                <a:gd name="T0" fmla="*/ 2147483647 w 132"/>
                <a:gd name="T1" fmla="*/ 2147483647 h 165"/>
                <a:gd name="T2" fmla="*/ 2147483647 w 132"/>
                <a:gd name="T3" fmla="*/ 2147483647 h 165"/>
                <a:gd name="T4" fmla="*/ 2147483647 w 132"/>
                <a:gd name="T5" fmla="*/ 2147483647 h 165"/>
                <a:gd name="T6" fmla="*/ 2147483647 w 132"/>
                <a:gd name="T7" fmla="*/ 2147483647 h 165"/>
                <a:gd name="T8" fmla="*/ 2147483647 w 132"/>
                <a:gd name="T9" fmla="*/ 2147483647 h 165"/>
                <a:gd name="T10" fmla="*/ 2147483647 w 132"/>
                <a:gd name="T11" fmla="*/ 2147483647 h 165"/>
                <a:gd name="T12" fmla="*/ 2147483647 w 132"/>
                <a:gd name="T13" fmla="*/ 0 h 165"/>
                <a:gd name="T14" fmla="*/ 2147483647 w 132"/>
                <a:gd name="T15" fmla="*/ 2147483647 h 165"/>
                <a:gd name="T16" fmla="*/ 2147483647 w 132"/>
                <a:gd name="T17" fmla="*/ 2147483647 h 165"/>
                <a:gd name="T18" fmla="*/ 0 w 132"/>
                <a:gd name="T19" fmla="*/ 2147483647 h 165"/>
                <a:gd name="T20" fmla="*/ 2147483647 w 132"/>
                <a:gd name="T21" fmla="*/ 2147483647 h 165"/>
                <a:gd name="T22" fmla="*/ 2147483647 w 132"/>
                <a:gd name="T23" fmla="*/ 2147483647 h 165"/>
                <a:gd name="T24" fmla="*/ 2147483647 w 132"/>
                <a:gd name="T25" fmla="*/ 2147483647 h 165"/>
                <a:gd name="T26" fmla="*/ 2147483647 w 132"/>
                <a:gd name="T27" fmla="*/ 2147483647 h 165"/>
                <a:gd name="T28" fmla="*/ 2147483647 w 132"/>
                <a:gd name="T29" fmla="*/ 2147483647 h 165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32"/>
                <a:gd name="T46" fmla="*/ 0 h 165"/>
                <a:gd name="T47" fmla="*/ 132 w 132"/>
                <a:gd name="T48" fmla="*/ 165 h 165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32" h="165">
                  <a:moveTo>
                    <a:pt x="128" y="113"/>
                  </a:moveTo>
                  <a:cubicBezTo>
                    <a:pt x="118" y="139"/>
                    <a:pt x="108" y="151"/>
                    <a:pt x="88" y="151"/>
                  </a:cubicBezTo>
                  <a:cubicBezTo>
                    <a:pt x="52" y="151"/>
                    <a:pt x="25" y="116"/>
                    <a:pt x="25" y="73"/>
                  </a:cubicBezTo>
                  <a:cubicBezTo>
                    <a:pt x="25" y="37"/>
                    <a:pt x="44" y="14"/>
                    <a:pt x="73" y="14"/>
                  </a:cubicBezTo>
                  <a:cubicBezTo>
                    <a:pt x="93" y="14"/>
                    <a:pt x="109" y="25"/>
                    <a:pt x="118" y="46"/>
                  </a:cubicBezTo>
                  <a:lnTo>
                    <a:pt x="121" y="46"/>
                  </a:lnTo>
                  <a:lnTo>
                    <a:pt x="111" y="0"/>
                  </a:lnTo>
                  <a:cubicBezTo>
                    <a:pt x="107" y="3"/>
                    <a:pt x="103" y="4"/>
                    <a:pt x="99" y="4"/>
                  </a:cubicBezTo>
                  <a:cubicBezTo>
                    <a:pt x="91" y="4"/>
                    <a:pt x="80" y="1"/>
                    <a:pt x="67" y="1"/>
                  </a:cubicBezTo>
                  <a:cubicBezTo>
                    <a:pt x="25" y="1"/>
                    <a:pt x="0" y="28"/>
                    <a:pt x="0" y="75"/>
                  </a:cubicBezTo>
                  <a:cubicBezTo>
                    <a:pt x="0" y="129"/>
                    <a:pt x="30" y="165"/>
                    <a:pt x="82" y="165"/>
                  </a:cubicBezTo>
                  <a:cubicBezTo>
                    <a:pt x="91" y="165"/>
                    <a:pt x="95" y="163"/>
                    <a:pt x="104" y="163"/>
                  </a:cubicBezTo>
                  <a:cubicBezTo>
                    <a:pt x="106" y="163"/>
                    <a:pt x="110" y="163"/>
                    <a:pt x="114" y="164"/>
                  </a:cubicBezTo>
                  <a:lnTo>
                    <a:pt x="132" y="113"/>
                  </a:lnTo>
                  <a:lnTo>
                    <a:pt x="128" y="11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12" name="Freeform 27"/>
            <p:cNvSpPr>
              <a:spLocks/>
            </p:cNvSpPr>
            <p:nvPr/>
          </p:nvSpPr>
          <p:spPr bwMode="auto">
            <a:xfrm>
              <a:off x="3035" y="2486"/>
              <a:ext cx="460" cy="614"/>
            </a:xfrm>
            <a:custGeom>
              <a:avLst/>
              <a:gdLst>
                <a:gd name="T0" fmla="*/ 0 w 123"/>
                <a:gd name="T1" fmla="*/ 2147483647 h 164"/>
                <a:gd name="T2" fmla="*/ 2147483647 w 123"/>
                <a:gd name="T3" fmla="*/ 2147483647 h 164"/>
                <a:gd name="T4" fmla="*/ 2147483647 w 123"/>
                <a:gd name="T5" fmla="*/ 2147483647 h 164"/>
                <a:gd name="T6" fmla="*/ 2147483647 w 123"/>
                <a:gd name="T7" fmla="*/ 2147483647 h 164"/>
                <a:gd name="T8" fmla="*/ 2147483647 w 123"/>
                <a:gd name="T9" fmla="*/ 2147483647 h 164"/>
                <a:gd name="T10" fmla="*/ 2147483647 w 123"/>
                <a:gd name="T11" fmla="*/ 2147483647 h 164"/>
                <a:gd name="T12" fmla="*/ 2147483647 w 123"/>
                <a:gd name="T13" fmla="*/ 2147483647 h 164"/>
                <a:gd name="T14" fmla="*/ 2147483647 w 123"/>
                <a:gd name="T15" fmla="*/ 2147483647 h 164"/>
                <a:gd name="T16" fmla="*/ 2147483647 w 123"/>
                <a:gd name="T17" fmla="*/ 2147483647 h 164"/>
                <a:gd name="T18" fmla="*/ 2147483647 w 123"/>
                <a:gd name="T19" fmla="*/ 2147483647 h 164"/>
                <a:gd name="T20" fmla="*/ 2147483647 w 123"/>
                <a:gd name="T21" fmla="*/ 2147483647 h 164"/>
                <a:gd name="T22" fmla="*/ 2147483647 w 123"/>
                <a:gd name="T23" fmla="*/ 2147483647 h 164"/>
                <a:gd name="T24" fmla="*/ 2147483647 w 123"/>
                <a:gd name="T25" fmla="*/ 2147483647 h 164"/>
                <a:gd name="T26" fmla="*/ 2147483647 w 123"/>
                <a:gd name="T27" fmla="*/ 2147483647 h 164"/>
                <a:gd name="T28" fmla="*/ 2147483647 w 123"/>
                <a:gd name="T29" fmla="*/ 2147483647 h 164"/>
                <a:gd name="T30" fmla="*/ 2147483647 w 123"/>
                <a:gd name="T31" fmla="*/ 2147483647 h 164"/>
                <a:gd name="T32" fmla="*/ 2147483647 w 123"/>
                <a:gd name="T33" fmla="*/ 2147483647 h 164"/>
                <a:gd name="T34" fmla="*/ 2147483647 w 123"/>
                <a:gd name="T35" fmla="*/ 2147483647 h 164"/>
                <a:gd name="T36" fmla="*/ 2147483647 w 123"/>
                <a:gd name="T37" fmla="*/ 2147483647 h 164"/>
                <a:gd name="T38" fmla="*/ 2147483647 w 123"/>
                <a:gd name="T39" fmla="*/ 0 h 164"/>
                <a:gd name="T40" fmla="*/ 2147483647 w 123"/>
                <a:gd name="T41" fmla="*/ 2147483647 h 164"/>
                <a:gd name="T42" fmla="*/ 0 w 123"/>
                <a:gd name="T43" fmla="*/ 2147483647 h 164"/>
                <a:gd name="T44" fmla="*/ 0 w 123"/>
                <a:gd name="T45" fmla="*/ 2147483647 h 164"/>
                <a:gd name="T46" fmla="*/ 2147483647 w 123"/>
                <a:gd name="T47" fmla="*/ 2147483647 h 164"/>
                <a:gd name="T48" fmla="*/ 2147483647 w 123"/>
                <a:gd name="T49" fmla="*/ 2147483647 h 164"/>
                <a:gd name="T50" fmla="*/ 0 w 123"/>
                <a:gd name="T51" fmla="*/ 2147483647 h 164"/>
                <a:gd name="T52" fmla="*/ 0 w 123"/>
                <a:gd name="T53" fmla="*/ 2147483647 h 164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123"/>
                <a:gd name="T82" fmla="*/ 0 h 164"/>
                <a:gd name="T83" fmla="*/ 123 w 123"/>
                <a:gd name="T84" fmla="*/ 164 h 164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123" h="164">
                  <a:moveTo>
                    <a:pt x="0" y="161"/>
                  </a:moveTo>
                  <a:lnTo>
                    <a:pt x="92" y="161"/>
                  </a:lnTo>
                  <a:cubicBezTo>
                    <a:pt x="97" y="161"/>
                    <a:pt x="101" y="161"/>
                    <a:pt x="105" y="164"/>
                  </a:cubicBezTo>
                  <a:lnTo>
                    <a:pt x="123" y="103"/>
                  </a:lnTo>
                  <a:lnTo>
                    <a:pt x="120" y="103"/>
                  </a:lnTo>
                  <a:cubicBezTo>
                    <a:pt x="106" y="134"/>
                    <a:pt x="85" y="150"/>
                    <a:pt x="60" y="150"/>
                  </a:cubicBezTo>
                  <a:cubicBezTo>
                    <a:pt x="39" y="150"/>
                    <a:pt x="38" y="143"/>
                    <a:pt x="38" y="126"/>
                  </a:cubicBezTo>
                  <a:lnTo>
                    <a:pt x="38" y="60"/>
                  </a:lnTo>
                  <a:lnTo>
                    <a:pt x="50" y="60"/>
                  </a:lnTo>
                  <a:cubicBezTo>
                    <a:pt x="69" y="60"/>
                    <a:pt x="77" y="66"/>
                    <a:pt x="84" y="88"/>
                  </a:cubicBezTo>
                  <a:lnTo>
                    <a:pt x="87" y="88"/>
                  </a:lnTo>
                  <a:lnTo>
                    <a:pt x="79" y="33"/>
                  </a:lnTo>
                  <a:lnTo>
                    <a:pt x="76" y="33"/>
                  </a:lnTo>
                  <a:cubicBezTo>
                    <a:pt x="74" y="46"/>
                    <a:pt x="68" y="48"/>
                    <a:pt x="53" y="48"/>
                  </a:cubicBezTo>
                  <a:lnTo>
                    <a:pt x="38" y="48"/>
                  </a:lnTo>
                  <a:lnTo>
                    <a:pt x="38" y="34"/>
                  </a:lnTo>
                  <a:cubicBezTo>
                    <a:pt x="38" y="19"/>
                    <a:pt x="40" y="16"/>
                    <a:pt x="55" y="16"/>
                  </a:cubicBezTo>
                  <a:cubicBezTo>
                    <a:pt x="79" y="16"/>
                    <a:pt x="99" y="30"/>
                    <a:pt x="107" y="51"/>
                  </a:cubicBezTo>
                  <a:lnTo>
                    <a:pt x="110" y="51"/>
                  </a:lnTo>
                  <a:lnTo>
                    <a:pt x="99" y="0"/>
                  </a:lnTo>
                  <a:cubicBezTo>
                    <a:pt x="97" y="3"/>
                    <a:pt x="92" y="4"/>
                    <a:pt x="86" y="4"/>
                  </a:cubicBezTo>
                  <a:lnTo>
                    <a:pt x="0" y="4"/>
                  </a:lnTo>
                  <a:lnTo>
                    <a:pt x="0" y="8"/>
                  </a:lnTo>
                  <a:cubicBezTo>
                    <a:pt x="12" y="9"/>
                    <a:pt x="13" y="17"/>
                    <a:pt x="13" y="35"/>
                  </a:cubicBezTo>
                  <a:lnTo>
                    <a:pt x="13" y="131"/>
                  </a:lnTo>
                  <a:cubicBezTo>
                    <a:pt x="13" y="148"/>
                    <a:pt x="12" y="157"/>
                    <a:pt x="0" y="158"/>
                  </a:cubicBezTo>
                  <a:lnTo>
                    <a:pt x="0" y="16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13" name="Freeform 28"/>
            <p:cNvSpPr>
              <a:spLocks/>
            </p:cNvSpPr>
            <p:nvPr/>
          </p:nvSpPr>
          <p:spPr bwMode="auto">
            <a:xfrm>
              <a:off x="3521" y="2501"/>
              <a:ext cx="603" cy="588"/>
            </a:xfrm>
            <a:custGeom>
              <a:avLst/>
              <a:gdLst>
                <a:gd name="T0" fmla="*/ 2147483647 w 161"/>
                <a:gd name="T1" fmla="*/ 2147483647 h 157"/>
                <a:gd name="T2" fmla="*/ 2147483647 w 161"/>
                <a:gd name="T3" fmla="*/ 2147483647 h 157"/>
                <a:gd name="T4" fmla="*/ 2147483647 w 161"/>
                <a:gd name="T5" fmla="*/ 2147483647 h 157"/>
                <a:gd name="T6" fmla="*/ 2147483647 w 161"/>
                <a:gd name="T7" fmla="*/ 2147483647 h 157"/>
                <a:gd name="T8" fmla="*/ 2147483647 w 161"/>
                <a:gd name="T9" fmla="*/ 2147483647 h 157"/>
                <a:gd name="T10" fmla="*/ 2147483647 w 161"/>
                <a:gd name="T11" fmla="*/ 0 h 157"/>
                <a:gd name="T12" fmla="*/ 0 w 161"/>
                <a:gd name="T13" fmla="*/ 0 h 157"/>
                <a:gd name="T14" fmla="*/ 0 w 161"/>
                <a:gd name="T15" fmla="*/ 2147483647 h 157"/>
                <a:gd name="T16" fmla="*/ 2147483647 w 161"/>
                <a:gd name="T17" fmla="*/ 2147483647 h 157"/>
                <a:gd name="T18" fmla="*/ 2147483647 w 161"/>
                <a:gd name="T19" fmla="*/ 2147483647 h 157"/>
                <a:gd name="T20" fmla="*/ 0 w 161"/>
                <a:gd name="T21" fmla="*/ 2147483647 h 157"/>
                <a:gd name="T22" fmla="*/ 0 w 161"/>
                <a:gd name="T23" fmla="*/ 2147483647 h 157"/>
                <a:gd name="T24" fmla="*/ 2147483647 w 161"/>
                <a:gd name="T25" fmla="*/ 2147483647 h 157"/>
                <a:gd name="T26" fmla="*/ 2147483647 w 161"/>
                <a:gd name="T27" fmla="*/ 2147483647 h 157"/>
                <a:gd name="T28" fmla="*/ 2147483647 w 161"/>
                <a:gd name="T29" fmla="*/ 2147483647 h 157"/>
                <a:gd name="T30" fmla="*/ 2147483647 w 161"/>
                <a:gd name="T31" fmla="*/ 2147483647 h 157"/>
                <a:gd name="T32" fmla="*/ 2147483647 w 161"/>
                <a:gd name="T33" fmla="*/ 2147483647 h 157"/>
                <a:gd name="T34" fmla="*/ 2147483647 w 161"/>
                <a:gd name="T35" fmla="*/ 2147483647 h 157"/>
                <a:gd name="T36" fmla="*/ 2147483647 w 161"/>
                <a:gd name="T37" fmla="*/ 2147483647 h 157"/>
                <a:gd name="T38" fmla="*/ 2147483647 w 161"/>
                <a:gd name="T39" fmla="*/ 2147483647 h 157"/>
                <a:gd name="T40" fmla="*/ 2147483647 w 161"/>
                <a:gd name="T41" fmla="*/ 2147483647 h 157"/>
                <a:gd name="T42" fmla="*/ 2147483647 w 161"/>
                <a:gd name="T43" fmla="*/ 2147483647 h 157"/>
                <a:gd name="T44" fmla="*/ 2147483647 w 161"/>
                <a:gd name="T45" fmla="*/ 2147483647 h 157"/>
                <a:gd name="T46" fmla="*/ 2147483647 w 161"/>
                <a:gd name="T47" fmla="*/ 2147483647 h 157"/>
                <a:gd name="T48" fmla="*/ 2147483647 w 161"/>
                <a:gd name="T49" fmla="*/ 2147483647 h 157"/>
                <a:gd name="T50" fmla="*/ 2147483647 w 161"/>
                <a:gd name="T51" fmla="*/ 2147483647 h 157"/>
                <a:gd name="T52" fmla="*/ 2147483647 w 161"/>
                <a:gd name="T53" fmla="*/ 0 h 157"/>
                <a:gd name="T54" fmla="*/ 2147483647 w 161"/>
                <a:gd name="T55" fmla="*/ 0 h 157"/>
                <a:gd name="T56" fmla="*/ 2147483647 w 161"/>
                <a:gd name="T57" fmla="*/ 2147483647 h 157"/>
                <a:gd name="T58" fmla="*/ 2147483647 w 161"/>
                <a:gd name="T59" fmla="*/ 2147483647 h 157"/>
                <a:gd name="T60" fmla="*/ 2147483647 w 161"/>
                <a:gd name="T61" fmla="*/ 2147483647 h 157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161"/>
                <a:gd name="T94" fmla="*/ 0 h 157"/>
                <a:gd name="T95" fmla="*/ 161 w 161"/>
                <a:gd name="T96" fmla="*/ 157 h 157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161" h="157">
                  <a:moveTo>
                    <a:pt x="111" y="18"/>
                  </a:moveTo>
                  <a:lnTo>
                    <a:pt x="79" y="108"/>
                  </a:lnTo>
                  <a:lnTo>
                    <a:pt x="51" y="18"/>
                  </a:lnTo>
                  <a:cubicBezTo>
                    <a:pt x="50" y="14"/>
                    <a:pt x="49" y="12"/>
                    <a:pt x="49" y="10"/>
                  </a:cubicBezTo>
                  <a:cubicBezTo>
                    <a:pt x="49" y="7"/>
                    <a:pt x="50" y="5"/>
                    <a:pt x="53" y="4"/>
                  </a:cubicBezTo>
                  <a:lnTo>
                    <a:pt x="53" y="0"/>
                  </a:lnTo>
                  <a:lnTo>
                    <a:pt x="0" y="0"/>
                  </a:lnTo>
                  <a:lnTo>
                    <a:pt x="0" y="4"/>
                  </a:lnTo>
                  <a:cubicBezTo>
                    <a:pt x="13" y="5"/>
                    <a:pt x="14" y="13"/>
                    <a:pt x="14" y="31"/>
                  </a:cubicBezTo>
                  <a:lnTo>
                    <a:pt x="14" y="127"/>
                  </a:lnTo>
                  <a:cubicBezTo>
                    <a:pt x="14" y="144"/>
                    <a:pt x="13" y="153"/>
                    <a:pt x="0" y="154"/>
                  </a:cubicBezTo>
                  <a:lnTo>
                    <a:pt x="0" y="157"/>
                  </a:lnTo>
                  <a:lnTo>
                    <a:pt x="41" y="157"/>
                  </a:lnTo>
                  <a:lnTo>
                    <a:pt x="41" y="154"/>
                  </a:lnTo>
                  <a:cubicBezTo>
                    <a:pt x="29" y="153"/>
                    <a:pt x="28" y="144"/>
                    <a:pt x="28" y="127"/>
                  </a:cubicBezTo>
                  <a:lnTo>
                    <a:pt x="28" y="20"/>
                  </a:lnTo>
                  <a:lnTo>
                    <a:pt x="74" y="156"/>
                  </a:lnTo>
                  <a:lnTo>
                    <a:pt x="123" y="18"/>
                  </a:lnTo>
                  <a:lnTo>
                    <a:pt x="123" y="127"/>
                  </a:lnTo>
                  <a:cubicBezTo>
                    <a:pt x="123" y="144"/>
                    <a:pt x="122" y="153"/>
                    <a:pt x="110" y="154"/>
                  </a:cubicBezTo>
                  <a:lnTo>
                    <a:pt x="110" y="157"/>
                  </a:lnTo>
                  <a:lnTo>
                    <a:pt x="161" y="157"/>
                  </a:lnTo>
                  <a:lnTo>
                    <a:pt x="161" y="154"/>
                  </a:lnTo>
                  <a:cubicBezTo>
                    <a:pt x="149" y="153"/>
                    <a:pt x="148" y="144"/>
                    <a:pt x="148" y="127"/>
                  </a:cubicBezTo>
                  <a:lnTo>
                    <a:pt x="148" y="31"/>
                  </a:lnTo>
                  <a:cubicBezTo>
                    <a:pt x="148" y="13"/>
                    <a:pt x="149" y="5"/>
                    <a:pt x="161" y="4"/>
                  </a:cubicBezTo>
                  <a:lnTo>
                    <a:pt x="161" y="0"/>
                  </a:lnTo>
                  <a:lnTo>
                    <a:pt x="108" y="0"/>
                  </a:lnTo>
                  <a:lnTo>
                    <a:pt x="108" y="4"/>
                  </a:lnTo>
                  <a:cubicBezTo>
                    <a:pt x="111" y="5"/>
                    <a:pt x="113" y="7"/>
                    <a:pt x="113" y="10"/>
                  </a:cubicBezTo>
                  <a:cubicBezTo>
                    <a:pt x="113" y="11"/>
                    <a:pt x="112" y="14"/>
                    <a:pt x="111" y="1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14" name="Freeform 29"/>
            <p:cNvSpPr>
              <a:spLocks/>
            </p:cNvSpPr>
            <p:nvPr/>
          </p:nvSpPr>
          <p:spPr bwMode="auto">
            <a:xfrm>
              <a:off x="1469" y="1215"/>
              <a:ext cx="2871" cy="942"/>
            </a:xfrm>
            <a:custGeom>
              <a:avLst/>
              <a:gdLst>
                <a:gd name="T0" fmla="*/ 0 w 768"/>
                <a:gd name="T1" fmla="*/ 2147483647 h 252"/>
                <a:gd name="T2" fmla="*/ 2147483647 w 768"/>
                <a:gd name="T3" fmla="*/ 0 h 252"/>
                <a:gd name="T4" fmla="*/ 2147483647 w 768"/>
                <a:gd name="T5" fmla="*/ 2147483647 h 252"/>
                <a:gd name="T6" fmla="*/ 2147483647 w 768"/>
                <a:gd name="T7" fmla="*/ 2147483647 h 252"/>
                <a:gd name="T8" fmla="*/ 0 w 768"/>
                <a:gd name="T9" fmla="*/ 2147483647 h 25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68"/>
                <a:gd name="T16" fmla="*/ 0 h 252"/>
                <a:gd name="T17" fmla="*/ 768 w 768"/>
                <a:gd name="T18" fmla="*/ 252 h 25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68" h="252">
                  <a:moveTo>
                    <a:pt x="0" y="124"/>
                  </a:moveTo>
                  <a:lnTo>
                    <a:pt x="381" y="0"/>
                  </a:lnTo>
                  <a:lnTo>
                    <a:pt x="768" y="124"/>
                  </a:lnTo>
                  <a:lnTo>
                    <a:pt x="386" y="252"/>
                  </a:lnTo>
                  <a:lnTo>
                    <a:pt x="0" y="1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15" name="Freeform 30"/>
            <p:cNvSpPr>
              <a:spLocks/>
            </p:cNvSpPr>
            <p:nvPr/>
          </p:nvSpPr>
          <p:spPr bwMode="auto">
            <a:xfrm>
              <a:off x="2003" y="1993"/>
              <a:ext cx="1799" cy="419"/>
            </a:xfrm>
            <a:custGeom>
              <a:avLst/>
              <a:gdLst>
                <a:gd name="T0" fmla="*/ 0 w 481"/>
                <a:gd name="T1" fmla="*/ 2147483647 h 112"/>
                <a:gd name="T2" fmla="*/ 0 w 481"/>
                <a:gd name="T3" fmla="*/ 0 h 112"/>
                <a:gd name="T4" fmla="*/ 2147483647 w 481"/>
                <a:gd name="T5" fmla="*/ 2147483647 h 112"/>
                <a:gd name="T6" fmla="*/ 2147483647 w 481"/>
                <a:gd name="T7" fmla="*/ 0 h 112"/>
                <a:gd name="T8" fmla="*/ 2147483647 w 481"/>
                <a:gd name="T9" fmla="*/ 2147483647 h 112"/>
                <a:gd name="T10" fmla="*/ 0 w 481"/>
                <a:gd name="T11" fmla="*/ 2147483647 h 1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81"/>
                <a:gd name="T19" fmla="*/ 0 h 112"/>
                <a:gd name="T20" fmla="*/ 481 w 481"/>
                <a:gd name="T21" fmla="*/ 112 h 11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81" h="112">
                  <a:moveTo>
                    <a:pt x="0" y="112"/>
                  </a:moveTo>
                  <a:lnTo>
                    <a:pt x="0" y="0"/>
                  </a:lnTo>
                  <a:lnTo>
                    <a:pt x="241" y="82"/>
                  </a:lnTo>
                  <a:lnTo>
                    <a:pt x="481" y="0"/>
                  </a:lnTo>
                  <a:lnTo>
                    <a:pt x="481" y="112"/>
                  </a:lnTo>
                  <a:lnTo>
                    <a:pt x="0" y="11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</p:grpSp>
      <p:sp>
        <p:nvSpPr>
          <p:cNvPr id="2" name="Прямоугольник 1"/>
          <p:cNvSpPr/>
          <p:nvPr/>
        </p:nvSpPr>
        <p:spPr>
          <a:xfrm>
            <a:off x="468085" y="1632581"/>
            <a:ext cx="8425544" cy="36317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Образовательно-издательский центр «Академия-Медиа» </a:t>
            </a: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Республика Казахстан)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г. Алматы, ул.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Мауленова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85, оф. 58. 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Тел.: +7/727/250-03-16, 266-91-86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+7 771 120 00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91,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+7 771 120 00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90,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+7 771 120 00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94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academia_media@mail.ru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academia_kazakhstan@mail.ru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u="sng" dirty="0" smtClean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u="sng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www.academia-media.kz</a:t>
            </a:r>
            <a:endParaRPr lang="ru-RU" u="sng" dirty="0" smtClean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u="sng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u="sng" dirty="0" smtClean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u="sng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</a:p>
        </p:txBody>
      </p:sp>
      <p:sp>
        <p:nvSpPr>
          <p:cNvPr id="18" name="Заголовок 1"/>
          <p:cNvSpPr>
            <a:spLocks noGrp="1"/>
          </p:cNvSpPr>
          <p:nvPr>
            <p:ph type="title"/>
          </p:nvPr>
        </p:nvSpPr>
        <p:spPr>
          <a:xfrm>
            <a:off x="435429" y="184100"/>
            <a:ext cx="8621486" cy="998742"/>
          </a:xfrm>
          <a:solidFill>
            <a:schemeClr val="accent1">
              <a:lumMod val="20000"/>
              <a:lumOff val="80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Контактная 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информация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9" name="Group 31"/>
          <p:cNvGrpSpPr>
            <a:grpSpLocks/>
          </p:cNvGrpSpPr>
          <p:nvPr/>
        </p:nvGrpSpPr>
        <p:grpSpPr bwMode="auto">
          <a:xfrm>
            <a:off x="7843533" y="517002"/>
            <a:ext cx="1076805" cy="533899"/>
            <a:chOff x="964" y="1215"/>
            <a:chExt cx="3829" cy="1889"/>
          </a:xfrm>
          <a:solidFill>
            <a:srgbClr val="0070C0"/>
          </a:solidFill>
        </p:grpSpPr>
        <p:sp>
          <p:nvSpPr>
            <p:cNvPr id="20" name="Freeform 20"/>
            <p:cNvSpPr>
              <a:spLocks noEditPoints="1"/>
            </p:cNvSpPr>
            <p:nvPr/>
          </p:nvSpPr>
          <p:spPr bwMode="auto">
            <a:xfrm>
              <a:off x="4254" y="2501"/>
              <a:ext cx="539" cy="588"/>
            </a:xfrm>
            <a:custGeom>
              <a:avLst/>
              <a:gdLst>
                <a:gd name="T0" fmla="*/ 2147483647 w 144"/>
                <a:gd name="T1" fmla="*/ 2147483647 h 157"/>
                <a:gd name="T2" fmla="*/ 2147483647 w 144"/>
                <a:gd name="T3" fmla="*/ 2147483647 h 157"/>
                <a:gd name="T4" fmla="*/ 2147483647 w 144"/>
                <a:gd name="T5" fmla="*/ 2147483647 h 157"/>
                <a:gd name="T6" fmla="*/ 2147483647 w 144"/>
                <a:gd name="T7" fmla="*/ 2147483647 h 157"/>
                <a:gd name="T8" fmla="*/ 2147483647 w 144"/>
                <a:gd name="T9" fmla="*/ 2147483647 h 157"/>
                <a:gd name="T10" fmla="*/ 2147483647 w 144"/>
                <a:gd name="T11" fmla="*/ 2147483647 h 157"/>
                <a:gd name="T12" fmla="*/ 2147483647 w 144"/>
                <a:gd name="T13" fmla="*/ 2147483647 h 157"/>
                <a:gd name="T14" fmla="*/ 2147483647 w 144"/>
                <a:gd name="T15" fmla="*/ 2147483647 h 157"/>
                <a:gd name="T16" fmla="*/ 2147483647 w 144"/>
                <a:gd name="T17" fmla="*/ 2147483647 h 157"/>
                <a:gd name="T18" fmla="*/ 2147483647 w 144"/>
                <a:gd name="T19" fmla="*/ 2147483647 h 157"/>
                <a:gd name="T20" fmla="*/ 2147483647 w 144"/>
                <a:gd name="T21" fmla="*/ 2147483647 h 157"/>
                <a:gd name="T22" fmla="*/ 2147483647 w 144"/>
                <a:gd name="T23" fmla="*/ 2147483647 h 157"/>
                <a:gd name="T24" fmla="*/ 2147483647 w 144"/>
                <a:gd name="T25" fmla="*/ 2147483647 h 157"/>
                <a:gd name="T26" fmla="*/ 2147483647 w 144"/>
                <a:gd name="T27" fmla="*/ 0 h 157"/>
                <a:gd name="T28" fmla="*/ 2147483647 w 144"/>
                <a:gd name="T29" fmla="*/ 0 h 157"/>
                <a:gd name="T30" fmla="*/ 2147483647 w 144"/>
                <a:gd name="T31" fmla="*/ 2147483647 h 157"/>
                <a:gd name="T32" fmla="*/ 2147483647 w 144"/>
                <a:gd name="T33" fmla="*/ 2147483647 h 157"/>
                <a:gd name="T34" fmla="*/ 2147483647 w 144"/>
                <a:gd name="T35" fmla="*/ 2147483647 h 157"/>
                <a:gd name="T36" fmla="*/ 2147483647 w 144"/>
                <a:gd name="T37" fmla="*/ 2147483647 h 157"/>
                <a:gd name="T38" fmla="*/ 0 w 144"/>
                <a:gd name="T39" fmla="*/ 2147483647 h 157"/>
                <a:gd name="T40" fmla="*/ 0 w 144"/>
                <a:gd name="T41" fmla="*/ 2147483647 h 157"/>
                <a:gd name="T42" fmla="*/ 2147483647 w 144"/>
                <a:gd name="T43" fmla="*/ 2147483647 h 157"/>
                <a:gd name="T44" fmla="*/ 2147483647 w 144"/>
                <a:gd name="T45" fmla="*/ 2147483647 h 157"/>
                <a:gd name="T46" fmla="*/ 2147483647 w 144"/>
                <a:gd name="T47" fmla="*/ 2147483647 h 157"/>
                <a:gd name="T48" fmla="*/ 2147483647 w 144"/>
                <a:gd name="T49" fmla="*/ 2147483647 h 157"/>
                <a:gd name="T50" fmla="*/ 2147483647 w 144"/>
                <a:gd name="T51" fmla="*/ 2147483647 h 157"/>
                <a:gd name="T52" fmla="*/ 2147483647 w 144"/>
                <a:gd name="T53" fmla="*/ 2147483647 h 157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144"/>
                <a:gd name="T82" fmla="*/ 0 h 157"/>
                <a:gd name="T83" fmla="*/ 144 w 144"/>
                <a:gd name="T84" fmla="*/ 157 h 157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144" h="157">
                  <a:moveTo>
                    <a:pt x="42" y="154"/>
                  </a:moveTo>
                  <a:cubicBezTo>
                    <a:pt x="35" y="153"/>
                    <a:pt x="32" y="149"/>
                    <a:pt x="32" y="142"/>
                  </a:cubicBezTo>
                  <a:cubicBezTo>
                    <a:pt x="32" y="138"/>
                    <a:pt x="33" y="133"/>
                    <a:pt x="35" y="126"/>
                  </a:cubicBezTo>
                  <a:lnTo>
                    <a:pt x="47" y="87"/>
                  </a:lnTo>
                  <a:cubicBezTo>
                    <a:pt x="83" y="92"/>
                    <a:pt x="104" y="114"/>
                    <a:pt x="104" y="139"/>
                  </a:cubicBezTo>
                  <a:cubicBezTo>
                    <a:pt x="104" y="147"/>
                    <a:pt x="102" y="151"/>
                    <a:pt x="95" y="154"/>
                  </a:cubicBezTo>
                  <a:lnTo>
                    <a:pt x="95" y="157"/>
                  </a:lnTo>
                  <a:lnTo>
                    <a:pt x="144" y="157"/>
                  </a:lnTo>
                  <a:lnTo>
                    <a:pt x="144" y="154"/>
                  </a:lnTo>
                  <a:cubicBezTo>
                    <a:pt x="134" y="153"/>
                    <a:pt x="132" y="145"/>
                    <a:pt x="127" y="130"/>
                  </a:cubicBezTo>
                  <a:lnTo>
                    <a:pt x="93" y="18"/>
                  </a:lnTo>
                  <a:cubicBezTo>
                    <a:pt x="92" y="16"/>
                    <a:pt x="91" y="14"/>
                    <a:pt x="91" y="12"/>
                  </a:cubicBezTo>
                  <a:cubicBezTo>
                    <a:pt x="91" y="8"/>
                    <a:pt x="93" y="6"/>
                    <a:pt x="97" y="4"/>
                  </a:cubicBezTo>
                  <a:lnTo>
                    <a:pt x="97" y="0"/>
                  </a:lnTo>
                  <a:lnTo>
                    <a:pt x="52" y="0"/>
                  </a:lnTo>
                  <a:lnTo>
                    <a:pt x="52" y="4"/>
                  </a:lnTo>
                  <a:cubicBezTo>
                    <a:pt x="56" y="6"/>
                    <a:pt x="58" y="8"/>
                    <a:pt x="58" y="12"/>
                  </a:cubicBezTo>
                  <a:cubicBezTo>
                    <a:pt x="58" y="14"/>
                    <a:pt x="57" y="16"/>
                    <a:pt x="56" y="18"/>
                  </a:cubicBezTo>
                  <a:lnTo>
                    <a:pt x="21" y="124"/>
                  </a:lnTo>
                  <a:cubicBezTo>
                    <a:pt x="16" y="140"/>
                    <a:pt x="13" y="151"/>
                    <a:pt x="0" y="154"/>
                  </a:cubicBezTo>
                  <a:lnTo>
                    <a:pt x="0" y="157"/>
                  </a:lnTo>
                  <a:lnTo>
                    <a:pt x="42" y="157"/>
                  </a:lnTo>
                  <a:lnTo>
                    <a:pt x="42" y="154"/>
                  </a:lnTo>
                  <a:close/>
                  <a:moveTo>
                    <a:pt x="51" y="75"/>
                  </a:moveTo>
                  <a:lnTo>
                    <a:pt x="69" y="20"/>
                  </a:lnTo>
                  <a:lnTo>
                    <a:pt x="90" y="91"/>
                  </a:lnTo>
                  <a:cubicBezTo>
                    <a:pt x="79" y="80"/>
                    <a:pt x="67" y="77"/>
                    <a:pt x="51" y="7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21" name="Freeform 21"/>
            <p:cNvSpPr>
              <a:spLocks noEditPoints="1"/>
            </p:cNvSpPr>
            <p:nvPr/>
          </p:nvSpPr>
          <p:spPr bwMode="auto">
            <a:xfrm>
              <a:off x="2474" y="2501"/>
              <a:ext cx="531" cy="588"/>
            </a:xfrm>
            <a:custGeom>
              <a:avLst/>
              <a:gdLst>
                <a:gd name="T0" fmla="*/ 0 w 142"/>
                <a:gd name="T1" fmla="*/ 2147483647 h 157"/>
                <a:gd name="T2" fmla="*/ 2147483647 w 142"/>
                <a:gd name="T3" fmla="*/ 2147483647 h 157"/>
                <a:gd name="T4" fmla="*/ 2147483647 w 142"/>
                <a:gd name="T5" fmla="*/ 2147483647 h 157"/>
                <a:gd name="T6" fmla="*/ 2147483647 w 142"/>
                <a:gd name="T7" fmla="*/ 2147483647 h 157"/>
                <a:gd name="T8" fmla="*/ 2147483647 w 142"/>
                <a:gd name="T9" fmla="*/ 2147483647 h 157"/>
                <a:gd name="T10" fmla="*/ 2147483647 w 142"/>
                <a:gd name="T11" fmla="*/ 0 h 157"/>
                <a:gd name="T12" fmla="*/ 0 w 142"/>
                <a:gd name="T13" fmla="*/ 0 h 157"/>
                <a:gd name="T14" fmla="*/ 0 w 142"/>
                <a:gd name="T15" fmla="*/ 2147483647 h 157"/>
                <a:gd name="T16" fmla="*/ 2147483647 w 142"/>
                <a:gd name="T17" fmla="*/ 2147483647 h 157"/>
                <a:gd name="T18" fmla="*/ 2147483647 w 142"/>
                <a:gd name="T19" fmla="*/ 2147483647 h 157"/>
                <a:gd name="T20" fmla="*/ 0 w 142"/>
                <a:gd name="T21" fmla="*/ 2147483647 h 157"/>
                <a:gd name="T22" fmla="*/ 0 w 142"/>
                <a:gd name="T23" fmla="*/ 2147483647 h 157"/>
                <a:gd name="T24" fmla="*/ 2147483647 w 142"/>
                <a:gd name="T25" fmla="*/ 2147483647 h 157"/>
                <a:gd name="T26" fmla="*/ 2147483647 w 142"/>
                <a:gd name="T27" fmla="*/ 2147483647 h 157"/>
                <a:gd name="T28" fmla="*/ 2147483647 w 142"/>
                <a:gd name="T29" fmla="*/ 2147483647 h 157"/>
                <a:gd name="T30" fmla="*/ 2147483647 w 142"/>
                <a:gd name="T31" fmla="*/ 2147483647 h 157"/>
                <a:gd name="T32" fmla="*/ 2147483647 w 142"/>
                <a:gd name="T33" fmla="*/ 2147483647 h 157"/>
                <a:gd name="T34" fmla="*/ 2147483647 w 142"/>
                <a:gd name="T35" fmla="*/ 2147483647 h 15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42"/>
                <a:gd name="T55" fmla="*/ 0 h 157"/>
                <a:gd name="T56" fmla="*/ 142 w 142"/>
                <a:gd name="T57" fmla="*/ 157 h 157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42" h="157">
                  <a:moveTo>
                    <a:pt x="0" y="157"/>
                  </a:moveTo>
                  <a:lnTo>
                    <a:pt x="68" y="157"/>
                  </a:lnTo>
                  <a:cubicBezTo>
                    <a:pt x="91" y="157"/>
                    <a:pt x="107" y="154"/>
                    <a:pt x="121" y="140"/>
                  </a:cubicBezTo>
                  <a:cubicBezTo>
                    <a:pt x="134" y="127"/>
                    <a:pt x="142" y="109"/>
                    <a:pt x="142" y="89"/>
                  </a:cubicBezTo>
                  <a:cubicBezTo>
                    <a:pt x="142" y="59"/>
                    <a:pt x="129" y="33"/>
                    <a:pt x="108" y="17"/>
                  </a:cubicBezTo>
                  <a:cubicBezTo>
                    <a:pt x="94" y="6"/>
                    <a:pt x="76" y="0"/>
                    <a:pt x="55" y="0"/>
                  </a:cubicBezTo>
                  <a:lnTo>
                    <a:pt x="0" y="0"/>
                  </a:lnTo>
                  <a:lnTo>
                    <a:pt x="0" y="4"/>
                  </a:lnTo>
                  <a:cubicBezTo>
                    <a:pt x="12" y="5"/>
                    <a:pt x="13" y="12"/>
                    <a:pt x="13" y="30"/>
                  </a:cubicBezTo>
                  <a:lnTo>
                    <a:pt x="13" y="128"/>
                  </a:lnTo>
                  <a:cubicBezTo>
                    <a:pt x="13" y="145"/>
                    <a:pt x="12" y="153"/>
                    <a:pt x="0" y="154"/>
                  </a:cubicBezTo>
                  <a:lnTo>
                    <a:pt x="0" y="157"/>
                  </a:lnTo>
                  <a:close/>
                  <a:moveTo>
                    <a:pt x="38" y="124"/>
                  </a:moveTo>
                  <a:lnTo>
                    <a:pt x="38" y="34"/>
                  </a:lnTo>
                  <a:cubicBezTo>
                    <a:pt x="38" y="18"/>
                    <a:pt x="40" y="12"/>
                    <a:pt x="56" y="12"/>
                  </a:cubicBezTo>
                  <a:cubicBezTo>
                    <a:pt x="87" y="12"/>
                    <a:pt x="115" y="45"/>
                    <a:pt x="115" y="86"/>
                  </a:cubicBezTo>
                  <a:cubicBezTo>
                    <a:pt x="115" y="122"/>
                    <a:pt x="95" y="146"/>
                    <a:pt x="60" y="146"/>
                  </a:cubicBezTo>
                  <a:cubicBezTo>
                    <a:pt x="38" y="146"/>
                    <a:pt x="38" y="143"/>
                    <a:pt x="38" y="12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22" name="Freeform 22"/>
            <p:cNvSpPr>
              <a:spLocks noEditPoints="1"/>
            </p:cNvSpPr>
            <p:nvPr/>
          </p:nvSpPr>
          <p:spPr bwMode="auto">
            <a:xfrm>
              <a:off x="1917" y="2501"/>
              <a:ext cx="539" cy="588"/>
            </a:xfrm>
            <a:custGeom>
              <a:avLst/>
              <a:gdLst>
                <a:gd name="T0" fmla="*/ 2147483647 w 144"/>
                <a:gd name="T1" fmla="*/ 2147483647 h 157"/>
                <a:gd name="T2" fmla="*/ 2147483647 w 144"/>
                <a:gd name="T3" fmla="*/ 2147483647 h 157"/>
                <a:gd name="T4" fmla="*/ 2147483647 w 144"/>
                <a:gd name="T5" fmla="*/ 2147483647 h 157"/>
                <a:gd name="T6" fmla="*/ 2147483647 w 144"/>
                <a:gd name="T7" fmla="*/ 2147483647 h 157"/>
                <a:gd name="T8" fmla="*/ 2147483647 w 144"/>
                <a:gd name="T9" fmla="*/ 2147483647 h 157"/>
                <a:gd name="T10" fmla="*/ 2147483647 w 144"/>
                <a:gd name="T11" fmla="*/ 2147483647 h 157"/>
                <a:gd name="T12" fmla="*/ 2147483647 w 144"/>
                <a:gd name="T13" fmla="*/ 2147483647 h 157"/>
                <a:gd name="T14" fmla="*/ 2147483647 w 144"/>
                <a:gd name="T15" fmla="*/ 2147483647 h 157"/>
                <a:gd name="T16" fmla="*/ 2147483647 w 144"/>
                <a:gd name="T17" fmla="*/ 2147483647 h 157"/>
                <a:gd name="T18" fmla="*/ 2147483647 w 144"/>
                <a:gd name="T19" fmla="*/ 2147483647 h 157"/>
                <a:gd name="T20" fmla="*/ 2147483647 w 144"/>
                <a:gd name="T21" fmla="*/ 2147483647 h 157"/>
                <a:gd name="T22" fmla="*/ 2147483647 w 144"/>
                <a:gd name="T23" fmla="*/ 2147483647 h 157"/>
                <a:gd name="T24" fmla="*/ 2147483647 w 144"/>
                <a:gd name="T25" fmla="*/ 2147483647 h 157"/>
                <a:gd name="T26" fmla="*/ 2147483647 w 144"/>
                <a:gd name="T27" fmla="*/ 0 h 157"/>
                <a:gd name="T28" fmla="*/ 2147483647 w 144"/>
                <a:gd name="T29" fmla="*/ 0 h 157"/>
                <a:gd name="T30" fmla="*/ 2147483647 w 144"/>
                <a:gd name="T31" fmla="*/ 2147483647 h 157"/>
                <a:gd name="T32" fmla="*/ 2147483647 w 144"/>
                <a:gd name="T33" fmla="*/ 2147483647 h 157"/>
                <a:gd name="T34" fmla="*/ 2147483647 w 144"/>
                <a:gd name="T35" fmla="*/ 2147483647 h 157"/>
                <a:gd name="T36" fmla="*/ 2147483647 w 144"/>
                <a:gd name="T37" fmla="*/ 2147483647 h 157"/>
                <a:gd name="T38" fmla="*/ 0 w 144"/>
                <a:gd name="T39" fmla="*/ 2147483647 h 157"/>
                <a:gd name="T40" fmla="*/ 0 w 144"/>
                <a:gd name="T41" fmla="*/ 2147483647 h 157"/>
                <a:gd name="T42" fmla="*/ 2147483647 w 144"/>
                <a:gd name="T43" fmla="*/ 2147483647 h 157"/>
                <a:gd name="T44" fmla="*/ 2147483647 w 144"/>
                <a:gd name="T45" fmla="*/ 2147483647 h 157"/>
                <a:gd name="T46" fmla="*/ 2147483647 w 144"/>
                <a:gd name="T47" fmla="*/ 2147483647 h 157"/>
                <a:gd name="T48" fmla="*/ 2147483647 w 144"/>
                <a:gd name="T49" fmla="*/ 2147483647 h 157"/>
                <a:gd name="T50" fmla="*/ 2147483647 w 144"/>
                <a:gd name="T51" fmla="*/ 2147483647 h 157"/>
                <a:gd name="T52" fmla="*/ 2147483647 w 144"/>
                <a:gd name="T53" fmla="*/ 2147483647 h 157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144"/>
                <a:gd name="T82" fmla="*/ 0 h 157"/>
                <a:gd name="T83" fmla="*/ 144 w 144"/>
                <a:gd name="T84" fmla="*/ 157 h 157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144" h="157">
                  <a:moveTo>
                    <a:pt x="43" y="154"/>
                  </a:moveTo>
                  <a:cubicBezTo>
                    <a:pt x="35" y="153"/>
                    <a:pt x="32" y="149"/>
                    <a:pt x="32" y="142"/>
                  </a:cubicBezTo>
                  <a:cubicBezTo>
                    <a:pt x="32" y="138"/>
                    <a:pt x="33" y="133"/>
                    <a:pt x="35" y="126"/>
                  </a:cubicBezTo>
                  <a:lnTo>
                    <a:pt x="48" y="87"/>
                  </a:lnTo>
                  <a:cubicBezTo>
                    <a:pt x="84" y="92"/>
                    <a:pt x="105" y="114"/>
                    <a:pt x="105" y="139"/>
                  </a:cubicBezTo>
                  <a:cubicBezTo>
                    <a:pt x="105" y="147"/>
                    <a:pt x="102" y="151"/>
                    <a:pt x="96" y="154"/>
                  </a:cubicBezTo>
                  <a:lnTo>
                    <a:pt x="96" y="157"/>
                  </a:lnTo>
                  <a:lnTo>
                    <a:pt x="144" y="157"/>
                  </a:lnTo>
                  <a:lnTo>
                    <a:pt x="144" y="154"/>
                  </a:lnTo>
                  <a:cubicBezTo>
                    <a:pt x="135" y="153"/>
                    <a:pt x="132" y="145"/>
                    <a:pt x="128" y="130"/>
                  </a:cubicBezTo>
                  <a:lnTo>
                    <a:pt x="93" y="18"/>
                  </a:lnTo>
                  <a:cubicBezTo>
                    <a:pt x="92" y="16"/>
                    <a:pt x="92" y="14"/>
                    <a:pt x="92" y="12"/>
                  </a:cubicBezTo>
                  <a:cubicBezTo>
                    <a:pt x="92" y="8"/>
                    <a:pt x="93" y="6"/>
                    <a:pt x="97" y="4"/>
                  </a:cubicBezTo>
                  <a:lnTo>
                    <a:pt x="97" y="0"/>
                  </a:lnTo>
                  <a:lnTo>
                    <a:pt x="52" y="0"/>
                  </a:lnTo>
                  <a:lnTo>
                    <a:pt x="52" y="4"/>
                  </a:lnTo>
                  <a:cubicBezTo>
                    <a:pt x="56" y="6"/>
                    <a:pt x="58" y="8"/>
                    <a:pt x="58" y="12"/>
                  </a:cubicBezTo>
                  <a:cubicBezTo>
                    <a:pt x="58" y="14"/>
                    <a:pt x="58" y="16"/>
                    <a:pt x="57" y="18"/>
                  </a:cubicBezTo>
                  <a:lnTo>
                    <a:pt x="22" y="124"/>
                  </a:lnTo>
                  <a:cubicBezTo>
                    <a:pt x="17" y="140"/>
                    <a:pt x="13" y="151"/>
                    <a:pt x="0" y="154"/>
                  </a:cubicBezTo>
                  <a:lnTo>
                    <a:pt x="0" y="157"/>
                  </a:lnTo>
                  <a:lnTo>
                    <a:pt x="43" y="157"/>
                  </a:lnTo>
                  <a:lnTo>
                    <a:pt x="43" y="154"/>
                  </a:lnTo>
                  <a:close/>
                  <a:moveTo>
                    <a:pt x="51" y="75"/>
                  </a:moveTo>
                  <a:lnTo>
                    <a:pt x="69" y="20"/>
                  </a:lnTo>
                  <a:lnTo>
                    <a:pt x="91" y="91"/>
                  </a:lnTo>
                  <a:cubicBezTo>
                    <a:pt x="80" y="80"/>
                    <a:pt x="67" y="77"/>
                    <a:pt x="51" y="7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23" name="Freeform 23"/>
            <p:cNvSpPr>
              <a:spLocks noEditPoints="1"/>
            </p:cNvSpPr>
            <p:nvPr/>
          </p:nvSpPr>
          <p:spPr bwMode="auto">
            <a:xfrm>
              <a:off x="964" y="2501"/>
              <a:ext cx="538" cy="588"/>
            </a:xfrm>
            <a:custGeom>
              <a:avLst/>
              <a:gdLst>
                <a:gd name="T0" fmla="*/ 2147483647 w 144"/>
                <a:gd name="T1" fmla="*/ 2147483647 h 157"/>
                <a:gd name="T2" fmla="*/ 2147483647 w 144"/>
                <a:gd name="T3" fmla="*/ 2147483647 h 157"/>
                <a:gd name="T4" fmla="*/ 2147483647 w 144"/>
                <a:gd name="T5" fmla="*/ 2147483647 h 157"/>
                <a:gd name="T6" fmla="*/ 2147483647 w 144"/>
                <a:gd name="T7" fmla="*/ 2147483647 h 157"/>
                <a:gd name="T8" fmla="*/ 2147483647 w 144"/>
                <a:gd name="T9" fmla="*/ 2147483647 h 157"/>
                <a:gd name="T10" fmla="*/ 2147483647 w 144"/>
                <a:gd name="T11" fmla="*/ 2147483647 h 157"/>
                <a:gd name="T12" fmla="*/ 2147483647 w 144"/>
                <a:gd name="T13" fmla="*/ 2147483647 h 157"/>
                <a:gd name="T14" fmla="*/ 2147483647 w 144"/>
                <a:gd name="T15" fmla="*/ 2147483647 h 157"/>
                <a:gd name="T16" fmla="*/ 2147483647 w 144"/>
                <a:gd name="T17" fmla="*/ 2147483647 h 157"/>
                <a:gd name="T18" fmla="*/ 2147483647 w 144"/>
                <a:gd name="T19" fmla="*/ 2147483647 h 157"/>
                <a:gd name="T20" fmla="*/ 2147483647 w 144"/>
                <a:gd name="T21" fmla="*/ 2147483647 h 157"/>
                <a:gd name="T22" fmla="*/ 2147483647 w 144"/>
                <a:gd name="T23" fmla="*/ 2147483647 h 157"/>
                <a:gd name="T24" fmla="*/ 2147483647 w 144"/>
                <a:gd name="T25" fmla="*/ 2147483647 h 157"/>
                <a:gd name="T26" fmla="*/ 2147483647 w 144"/>
                <a:gd name="T27" fmla="*/ 0 h 157"/>
                <a:gd name="T28" fmla="*/ 2147483647 w 144"/>
                <a:gd name="T29" fmla="*/ 0 h 157"/>
                <a:gd name="T30" fmla="*/ 2147483647 w 144"/>
                <a:gd name="T31" fmla="*/ 2147483647 h 157"/>
                <a:gd name="T32" fmla="*/ 2147483647 w 144"/>
                <a:gd name="T33" fmla="*/ 2147483647 h 157"/>
                <a:gd name="T34" fmla="*/ 2147483647 w 144"/>
                <a:gd name="T35" fmla="*/ 2147483647 h 157"/>
                <a:gd name="T36" fmla="*/ 2147483647 w 144"/>
                <a:gd name="T37" fmla="*/ 2147483647 h 157"/>
                <a:gd name="T38" fmla="*/ 0 w 144"/>
                <a:gd name="T39" fmla="*/ 2147483647 h 157"/>
                <a:gd name="T40" fmla="*/ 0 w 144"/>
                <a:gd name="T41" fmla="*/ 2147483647 h 157"/>
                <a:gd name="T42" fmla="*/ 2147483647 w 144"/>
                <a:gd name="T43" fmla="*/ 2147483647 h 157"/>
                <a:gd name="T44" fmla="*/ 2147483647 w 144"/>
                <a:gd name="T45" fmla="*/ 2147483647 h 157"/>
                <a:gd name="T46" fmla="*/ 2147483647 w 144"/>
                <a:gd name="T47" fmla="*/ 2147483647 h 157"/>
                <a:gd name="T48" fmla="*/ 2147483647 w 144"/>
                <a:gd name="T49" fmla="*/ 2147483647 h 157"/>
                <a:gd name="T50" fmla="*/ 2147483647 w 144"/>
                <a:gd name="T51" fmla="*/ 2147483647 h 157"/>
                <a:gd name="T52" fmla="*/ 2147483647 w 144"/>
                <a:gd name="T53" fmla="*/ 2147483647 h 157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144"/>
                <a:gd name="T82" fmla="*/ 0 h 157"/>
                <a:gd name="T83" fmla="*/ 144 w 144"/>
                <a:gd name="T84" fmla="*/ 157 h 157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144" h="157">
                  <a:moveTo>
                    <a:pt x="43" y="154"/>
                  </a:moveTo>
                  <a:cubicBezTo>
                    <a:pt x="35" y="153"/>
                    <a:pt x="32" y="149"/>
                    <a:pt x="32" y="142"/>
                  </a:cubicBezTo>
                  <a:cubicBezTo>
                    <a:pt x="32" y="138"/>
                    <a:pt x="33" y="133"/>
                    <a:pt x="35" y="126"/>
                  </a:cubicBezTo>
                  <a:lnTo>
                    <a:pt x="48" y="87"/>
                  </a:lnTo>
                  <a:cubicBezTo>
                    <a:pt x="84" y="92"/>
                    <a:pt x="104" y="114"/>
                    <a:pt x="104" y="139"/>
                  </a:cubicBezTo>
                  <a:cubicBezTo>
                    <a:pt x="104" y="147"/>
                    <a:pt x="102" y="151"/>
                    <a:pt x="96" y="154"/>
                  </a:cubicBezTo>
                  <a:lnTo>
                    <a:pt x="96" y="157"/>
                  </a:lnTo>
                  <a:lnTo>
                    <a:pt x="144" y="157"/>
                  </a:lnTo>
                  <a:lnTo>
                    <a:pt x="144" y="154"/>
                  </a:lnTo>
                  <a:cubicBezTo>
                    <a:pt x="135" y="153"/>
                    <a:pt x="132" y="145"/>
                    <a:pt x="128" y="130"/>
                  </a:cubicBezTo>
                  <a:lnTo>
                    <a:pt x="93" y="18"/>
                  </a:lnTo>
                  <a:cubicBezTo>
                    <a:pt x="92" y="16"/>
                    <a:pt x="92" y="14"/>
                    <a:pt x="92" y="12"/>
                  </a:cubicBezTo>
                  <a:cubicBezTo>
                    <a:pt x="92" y="8"/>
                    <a:pt x="93" y="6"/>
                    <a:pt x="97" y="4"/>
                  </a:cubicBezTo>
                  <a:lnTo>
                    <a:pt x="97" y="0"/>
                  </a:lnTo>
                  <a:lnTo>
                    <a:pt x="52" y="0"/>
                  </a:lnTo>
                  <a:lnTo>
                    <a:pt x="52" y="4"/>
                  </a:lnTo>
                  <a:cubicBezTo>
                    <a:pt x="56" y="6"/>
                    <a:pt x="58" y="8"/>
                    <a:pt x="58" y="12"/>
                  </a:cubicBezTo>
                  <a:cubicBezTo>
                    <a:pt x="58" y="14"/>
                    <a:pt x="58" y="16"/>
                    <a:pt x="57" y="18"/>
                  </a:cubicBezTo>
                  <a:lnTo>
                    <a:pt x="22" y="124"/>
                  </a:lnTo>
                  <a:cubicBezTo>
                    <a:pt x="17" y="140"/>
                    <a:pt x="13" y="151"/>
                    <a:pt x="0" y="154"/>
                  </a:cubicBezTo>
                  <a:lnTo>
                    <a:pt x="0" y="157"/>
                  </a:lnTo>
                  <a:lnTo>
                    <a:pt x="43" y="157"/>
                  </a:lnTo>
                  <a:lnTo>
                    <a:pt x="43" y="154"/>
                  </a:lnTo>
                  <a:close/>
                  <a:moveTo>
                    <a:pt x="51" y="75"/>
                  </a:moveTo>
                  <a:lnTo>
                    <a:pt x="69" y="20"/>
                  </a:lnTo>
                  <a:lnTo>
                    <a:pt x="91" y="91"/>
                  </a:lnTo>
                  <a:cubicBezTo>
                    <a:pt x="80" y="80"/>
                    <a:pt x="67" y="77"/>
                    <a:pt x="51" y="7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24" name="Freeform 24"/>
            <p:cNvSpPr>
              <a:spLocks/>
            </p:cNvSpPr>
            <p:nvPr/>
          </p:nvSpPr>
          <p:spPr bwMode="auto">
            <a:xfrm>
              <a:off x="4150" y="1978"/>
              <a:ext cx="198" cy="609"/>
            </a:xfrm>
            <a:custGeom>
              <a:avLst/>
              <a:gdLst>
                <a:gd name="T0" fmla="*/ 2147483647 w 53"/>
                <a:gd name="T1" fmla="*/ 0 h 163"/>
                <a:gd name="T2" fmla="*/ 0 w 53"/>
                <a:gd name="T3" fmla="*/ 2147483647 h 163"/>
                <a:gd name="T4" fmla="*/ 0 w 53"/>
                <a:gd name="T5" fmla="*/ 2147483647 h 163"/>
                <a:gd name="T6" fmla="*/ 2147483647 w 53"/>
                <a:gd name="T7" fmla="*/ 2147483647 h 163"/>
                <a:gd name="T8" fmla="*/ 2147483647 w 53"/>
                <a:gd name="T9" fmla="*/ 2147483647 h 163"/>
                <a:gd name="T10" fmla="*/ 0 w 53"/>
                <a:gd name="T11" fmla="*/ 2147483647 h 163"/>
                <a:gd name="T12" fmla="*/ 0 w 53"/>
                <a:gd name="T13" fmla="*/ 2147483647 h 163"/>
                <a:gd name="T14" fmla="*/ 2147483647 w 53"/>
                <a:gd name="T15" fmla="*/ 2147483647 h 163"/>
                <a:gd name="T16" fmla="*/ 2147483647 w 53"/>
                <a:gd name="T17" fmla="*/ 2147483647 h 163"/>
                <a:gd name="T18" fmla="*/ 2147483647 w 53"/>
                <a:gd name="T19" fmla="*/ 2147483647 h 163"/>
                <a:gd name="T20" fmla="*/ 2147483647 w 53"/>
                <a:gd name="T21" fmla="*/ 0 h 16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53"/>
                <a:gd name="T34" fmla="*/ 0 h 163"/>
                <a:gd name="T35" fmla="*/ 53 w 53"/>
                <a:gd name="T36" fmla="*/ 163 h 163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53" h="163">
                  <a:moveTo>
                    <a:pt x="39" y="0"/>
                  </a:moveTo>
                  <a:lnTo>
                    <a:pt x="0" y="6"/>
                  </a:lnTo>
                  <a:lnTo>
                    <a:pt x="0" y="7"/>
                  </a:lnTo>
                  <a:cubicBezTo>
                    <a:pt x="15" y="9"/>
                    <a:pt x="15" y="24"/>
                    <a:pt x="15" y="38"/>
                  </a:cubicBezTo>
                  <a:lnTo>
                    <a:pt x="15" y="131"/>
                  </a:lnTo>
                  <a:cubicBezTo>
                    <a:pt x="15" y="144"/>
                    <a:pt x="15" y="159"/>
                    <a:pt x="0" y="160"/>
                  </a:cubicBezTo>
                  <a:lnTo>
                    <a:pt x="0" y="163"/>
                  </a:lnTo>
                  <a:lnTo>
                    <a:pt x="53" y="163"/>
                  </a:lnTo>
                  <a:lnTo>
                    <a:pt x="53" y="160"/>
                  </a:lnTo>
                  <a:cubicBezTo>
                    <a:pt x="39" y="159"/>
                    <a:pt x="39" y="145"/>
                    <a:pt x="39" y="131"/>
                  </a:cubicBezTo>
                  <a:lnTo>
                    <a:pt x="39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25" name="Freeform 25"/>
            <p:cNvSpPr>
              <a:spLocks/>
            </p:cNvSpPr>
            <p:nvPr/>
          </p:nvSpPr>
          <p:spPr bwMode="auto">
            <a:xfrm>
              <a:off x="4157" y="1783"/>
              <a:ext cx="154" cy="165"/>
            </a:xfrm>
            <a:custGeom>
              <a:avLst/>
              <a:gdLst>
                <a:gd name="T0" fmla="*/ 0 w 41"/>
                <a:gd name="T1" fmla="*/ 2147483647 h 44"/>
                <a:gd name="T2" fmla="*/ 2147483647 w 41"/>
                <a:gd name="T3" fmla="*/ 2147483647 h 44"/>
                <a:gd name="T4" fmla="*/ 2147483647 w 41"/>
                <a:gd name="T5" fmla="*/ 2147483647 h 44"/>
                <a:gd name="T6" fmla="*/ 2147483647 w 41"/>
                <a:gd name="T7" fmla="*/ 0 h 44"/>
                <a:gd name="T8" fmla="*/ 0 w 41"/>
                <a:gd name="T9" fmla="*/ 2147483647 h 4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1"/>
                <a:gd name="T16" fmla="*/ 0 h 44"/>
                <a:gd name="T17" fmla="*/ 41 w 41"/>
                <a:gd name="T18" fmla="*/ 44 h 4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1" h="44">
                  <a:moveTo>
                    <a:pt x="0" y="22"/>
                  </a:moveTo>
                  <a:cubicBezTo>
                    <a:pt x="0" y="34"/>
                    <a:pt x="8" y="44"/>
                    <a:pt x="21" y="44"/>
                  </a:cubicBezTo>
                  <a:cubicBezTo>
                    <a:pt x="33" y="44"/>
                    <a:pt x="41" y="32"/>
                    <a:pt x="41" y="21"/>
                  </a:cubicBezTo>
                  <a:cubicBezTo>
                    <a:pt x="41" y="10"/>
                    <a:pt x="32" y="0"/>
                    <a:pt x="21" y="0"/>
                  </a:cubicBezTo>
                  <a:cubicBezTo>
                    <a:pt x="7" y="0"/>
                    <a:pt x="0" y="9"/>
                    <a:pt x="0" y="2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26" name="Freeform 26"/>
            <p:cNvSpPr>
              <a:spLocks/>
            </p:cNvSpPr>
            <p:nvPr/>
          </p:nvSpPr>
          <p:spPr bwMode="auto">
            <a:xfrm>
              <a:off x="1465" y="2486"/>
              <a:ext cx="493" cy="618"/>
            </a:xfrm>
            <a:custGeom>
              <a:avLst/>
              <a:gdLst>
                <a:gd name="T0" fmla="*/ 2147483647 w 132"/>
                <a:gd name="T1" fmla="*/ 2147483647 h 165"/>
                <a:gd name="T2" fmla="*/ 2147483647 w 132"/>
                <a:gd name="T3" fmla="*/ 2147483647 h 165"/>
                <a:gd name="T4" fmla="*/ 2147483647 w 132"/>
                <a:gd name="T5" fmla="*/ 2147483647 h 165"/>
                <a:gd name="T6" fmla="*/ 2147483647 w 132"/>
                <a:gd name="T7" fmla="*/ 2147483647 h 165"/>
                <a:gd name="T8" fmla="*/ 2147483647 w 132"/>
                <a:gd name="T9" fmla="*/ 2147483647 h 165"/>
                <a:gd name="T10" fmla="*/ 2147483647 w 132"/>
                <a:gd name="T11" fmla="*/ 2147483647 h 165"/>
                <a:gd name="T12" fmla="*/ 2147483647 w 132"/>
                <a:gd name="T13" fmla="*/ 0 h 165"/>
                <a:gd name="T14" fmla="*/ 2147483647 w 132"/>
                <a:gd name="T15" fmla="*/ 2147483647 h 165"/>
                <a:gd name="T16" fmla="*/ 2147483647 w 132"/>
                <a:gd name="T17" fmla="*/ 2147483647 h 165"/>
                <a:gd name="T18" fmla="*/ 0 w 132"/>
                <a:gd name="T19" fmla="*/ 2147483647 h 165"/>
                <a:gd name="T20" fmla="*/ 2147483647 w 132"/>
                <a:gd name="T21" fmla="*/ 2147483647 h 165"/>
                <a:gd name="T22" fmla="*/ 2147483647 w 132"/>
                <a:gd name="T23" fmla="*/ 2147483647 h 165"/>
                <a:gd name="T24" fmla="*/ 2147483647 w 132"/>
                <a:gd name="T25" fmla="*/ 2147483647 h 165"/>
                <a:gd name="T26" fmla="*/ 2147483647 w 132"/>
                <a:gd name="T27" fmla="*/ 2147483647 h 165"/>
                <a:gd name="T28" fmla="*/ 2147483647 w 132"/>
                <a:gd name="T29" fmla="*/ 2147483647 h 165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32"/>
                <a:gd name="T46" fmla="*/ 0 h 165"/>
                <a:gd name="T47" fmla="*/ 132 w 132"/>
                <a:gd name="T48" fmla="*/ 165 h 165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32" h="165">
                  <a:moveTo>
                    <a:pt x="128" y="113"/>
                  </a:moveTo>
                  <a:cubicBezTo>
                    <a:pt x="118" y="139"/>
                    <a:pt x="108" y="151"/>
                    <a:pt x="88" y="151"/>
                  </a:cubicBezTo>
                  <a:cubicBezTo>
                    <a:pt x="52" y="151"/>
                    <a:pt x="25" y="116"/>
                    <a:pt x="25" y="73"/>
                  </a:cubicBezTo>
                  <a:cubicBezTo>
                    <a:pt x="25" y="37"/>
                    <a:pt x="44" y="14"/>
                    <a:pt x="73" y="14"/>
                  </a:cubicBezTo>
                  <a:cubicBezTo>
                    <a:pt x="93" y="14"/>
                    <a:pt x="109" y="25"/>
                    <a:pt x="118" y="46"/>
                  </a:cubicBezTo>
                  <a:lnTo>
                    <a:pt x="121" y="46"/>
                  </a:lnTo>
                  <a:lnTo>
                    <a:pt x="111" y="0"/>
                  </a:lnTo>
                  <a:cubicBezTo>
                    <a:pt x="107" y="3"/>
                    <a:pt x="103" y="4"/>
                    <a:pt x="99" y="4"/>
                  </a:cubicBezTo>
                  <a:cubicBezTo>
                    <a:pt x="91" y="4"/>
                    <a:pt x="80" y="1"/>
                    <a:pt x="67" y="1"/>
                  </a:cubicBezTo>
                  <a:cubicBezTo>
                    <a:pt x="25" y="1"/>
                    <a:pt x="0" y="28"/>
                    <a:pt x="0" y="75"/>
                  </a:cubicBezTo>
                  <a:cubicBezTo>
                    <a:pt x="0" y="129"/>
                    <a:pt x="30" y="165"/>
                    <a:pt x="82" y="165"/>
                  </a:cubicBezTo>
                  <a:cubicBezTo>
                    <a:pt x="91" y="165"/>
                    <a:pt x="95" y="163"/>
                    <a:pt x="104" y="163"/>
                  </a:cubicBezTo>
                  <a:cubicBezTo>
                    <a:pt x="106" y="163"/>
                    <a:pt x="110" y="163"/>
                    <a:pt x="114" y="164"/>
                  </a:cubicBezTo>
                  <a:lnTo>
                    <a:pt x="132" y="113"/>
                  </a:lnTo>
                  <a:lnTo>
                    <a:pt x="128" y="11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27" name="Freeform 27"/>
            <p:cNvSpPr>
              <a:spLocks/>
            </p:cNvSpPr>
            <p:nvPr/>
          </p:nvSpPr>
          <p:spPr bwMode="auto">
            <a:xfrm>
              <a:off x="3035" y="2486"/>
              <a:ext cx="460" cy="614"/>
            </a:xfrm>
            <a:custGeom>
              <a:avLst/>
              <a:gdLst>
                <a:gd name="T0" fmla="*/ 0 w 123"/>
                <a:gd name="T1" fmla="*/ 2147483647 h 164"/>
                <a:gd name="T2" fmla="*/ 2147483647 w 123"/>
                <a:gd name="T3" fmla="*/ 2147483647 h 164"/>
                <a:gd name="T4" fmla="*/ 2147483647 w 123"/>
                <a:gd name="T5" fmla="*/ 2147483647 h 164"/>
                <a:gd name="T6" fmla="*/ 2147483647 w 123"/>
                <a:gd name="T7" fmla="*/ 2147483647 h 164"/>
                <a:gd name="T8" fmla="*/ 2147483647 w 123"/>
                <a:gd name="T9" fmla="*/ 2147483647 h 164"/>
                <a:gd name="T10" fmla="*/ 2147483647 w 123"/>
                <a:gd name="T11" fmla="*/ 2147483647 h 164"/>
                <a:gd name="T12" fmla="*/ 2147483647 w 123"/>
                <a:gd name="T13" fmla="*/ 2147483647 h 164"/>
                <a:gd name="T14" fmla="*/ 2147483647 w 123"/>
                <a:gd name="T15" fmla="*/ 2147483647 h 164"/>
                <a:gd name="T16" fmla="*/ 2147483647 w 123"/>
                <a:gd name="T17" fmla="*/ 2147483647 h 164"/>
                <a:gd name="T18" fmla="*/ 2147483647 w 123"/>
                <a:gd name="T19" fmla="*/ 2147483647 h 164"/>
                <a:gd name="T20" fmla="*/ 2147483647 w 123"/>
                <a:gd name="T21" fmla="*/ 2147483647 h 164"/>
                <a:gd name="T22" fmla="*/ 2147483647 w 123"/>
                <a:gd name="T23" fmla="*/ 2147483647 h 164"/>
                <a:gd name="T24" fmla="*/ 2147483647 w 123"/>
                <a:gd name="T25" fmla="*/ 2147483647 h 164"/>
                <a:gd name="T26" fmla="*/ 2147483647 w 123"/>
                <a:gd name="T27" fmla="*/ 2147483647 h 164"/>
                <a:gd name="T28" fmla="*/ 2147483647 w 123"/>
                <a:gd name="T29" fmla="*/ 2147483647 h 164"/>
                <a:gd name="T30" fmla="*/ 2147483647 w 123"/>
                <a:gd name="T31" fmla="*/ 2147483647 h 164"/>
                <a:gd name="T32" fmla="*/ 2147483647 w 123"/>
                <a:gd name="T33" fmla="*/ 2147483647 h 164"/>
                <a:gd name="T34" fmla="*/ 2147483647 w 123"/>
                <a:gd name="T35" fmla="*/ 2147483647 h 164"/>
                <a:gd name="T36" fmla="*/ 2147483647 w 123"/>
                <a:gd name="T37" fmla="*/ 2147483647 h 164"/>
                <a:gd name="T38" fmla="*/ 2147483647 w 123"/>
                <a:gd name="T39" fmla="*/ 0 h 164"/>
                <a:gd name="T40" fmla="*/ 2147483647 w 123"/>
                <a:gd name="T41" fmla="*/ 2147483647 h 164"/>
                <a:gd name="T42" fmla="*/ 0 w 123"/>
                <a:gd name="T43" fmla="*/ 2147483647 h 164"/>
                <a:gd name="T44" fmla="*/ 0 w 123"/>
                <a:gd name="T45" fmla="*/ 2147483647 h 164"/>
                <a:gd name="T46" fmla="*/ 2147483647 w 123"/>
                <a:gd name="T47" fmla="*/ 2147483647 h 164"/>
                <a:gd name="T48" fmla="*/ 2147483647 w 123"/>
                <a:gd name="T49" fmla="*/ 2147483647 h 164"/>
                <a:gd name="T50" fmla="*/ 0 w 123"/>
                <a:gd name="T51" fmla="*/ 2147483647 h 164"/>
                <a:gd name="T52" fmla="*/ 0 w 123"/>
                <a:gd name="T53" fmla="*/ 2147483647 h 164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123"/>
                <a:gd name="T82" fmla="*/ 0 h 164"/>
                <a:gd name="T83" fmla="*/ 123 w 123"/>
                <a:gd name="T84" fmla="*/ 164 h 164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123" h="164">
                  <a:moveTo>
                    <a:pt x="0" y="161"/>
                  </a:moveTo>
                  <a:lnTo>
                    <a:pt x="92" y="161"/>
                  </a:lnTo>
                  <a:cubicBezTo>
                    <a:pt x="97" y="161"/>
                    <a:pt x="101" y="161"/>
                    <a:pt x="105" y="164"/>
                  </a:cubicBezTo>
                  <a:lnTo>
                    <a:pt x="123" y="103"/>
                  </a:lnTo>
                  <a:lnTo>
                    <a:pt x="120" y="103"/>
                  </a:lnTo>
                  <a:cubicBezTo>
                    <a:pt x="106" y="134"/>
                    <a:pt x="85" y="150"/>
                    <a:pt x="60" y="150"/>
                  </a:cubicBezTo>
                  <a:cubicBezTo>
                    <a:pt x="39" y="150"/>
                    <a:pt x="38" y="143"/>
                    <a:pt x="38" y="126"/>
                  </a:cubicBezTo>
                  <a:lnTo>
                    <a:pt x="38" y="60"/>
                  </a:lnTo>
                  <a:lnTo>
                    <a:pt x="50" y="60"/>
                  </a:lnTo>
                  <a:cubicBezTo>
                    <a:pt x="69" y="60"/>
                    <a:pt x="77" y="66"/>
                    <a:pt x="84" y="88"/>
                  </a:cubicBezTo>
                  <a:lnTo>
                    <a:pt x="87" y="88"/>
                  </a:lnTo>
                  <a:lnTo>
                    <a:pt x="79" y="33"/>
                  </a:lnTo>
                  <a:lnTo>
                    <a:pt x="76" y="33"/>
                  </a:lnTo>
                  <a:cubicBezTo>
                    <a:pt x="74" y="46"/>
                    <a:pt x="68" y="48"/>
                    <a:pt x="53" y="48"/>
                  </a:cubicBezTo>
                  <a:lnTo>
                    <a:pt x="38" y="48"/>
                  </a:lnTo>
                  <a:lnTo>
                    <a:pt x="38" y="34"/>
                  </a:lnTo>
                  <a:cubicBezTo>
                    <a:pt x="38" y="19"/>
                    <a:pt x="40" y="16"/>
                    <a:pt x="55" y="16"/>
                  </a:cubicBezTo>
                  <a:cubicBezTo>
                    <a:pt x="79" y="16"/>
                    <a:pt x="99" y="30"/>
                    <a:pt x="107" y="51"/>
                  </a:cubicBezTo>
                  <a:lnTo>
                    <a:pt x="110" y="51"/>
                  </a:lnTo>
                  <a:lnTo>
                    <a:pt x="99" y="0"/>
                  </a:lnTo>
                  <a:cubicBezTo>
                    <a:pt x="97" y="3"/>
                    <a:pt x="92" y="4"/>
                    <a:pt x="86" y="4"/>
                  </a:cubicBezTo>
                  <a:lnTo>
                    <a:pt x="0" y="4"/>
                  </a:lnTo>
                  <a:lnTo>
                    <a:pt x="0" y="8"/>
                  </a:lnTo>
                  <a:cubicBezTo>
                    <a:pt x="12" y="9"/>
                    <a:pt x="13" y="17"/>
                    <a:pt x="13" y="35"/>
                  </a:cubicBezTo>
                  <a:lnTo>
                    <a:pt x="13" y="131"/>
                  </a:lnTo>
                  <a:cubicBezTo>
                    <a:pt x="13" y="148"/>
                    <a:pt x="12" y="157"/>
                    <a:pt x="0" y="158"/>
                  </a:cubicBezTo>
                  <a:lnTo>
                    <a:pt x="0" y="16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28" name="Freeform 28"/>
            <p:cNvSpPr>
              <a:spLocks/>
            </p:cNvSpPr>
            <p:nvPr/>
          </p:nvSpPr>
          <p:spPr bwMode="auto">
            <a:xfrm>
              <a:off x="3521" y="2501"/>
              <a:ext cx="603" cy="588"/>
            </a:xfrm>
            <a:custGeom>
              <a:avLst/>
              <a:gdLst>
                <a:gd name="T0" fmla="*/ 2147483647 w 161"/>
                <a:gd name="T1" fmla="*/ 2147483647 h 157"/>
                <a:gd name="T2" fmla="*/ 2147483647 w 161"/>
                <a:gd name="T3" fmla="*/ 2147483647 h 157"/>
                <a:gd name="T4" fmla="*/ 2147483647 w 161"/>
                <a:gd name="T5" fmla="*/ 2147483647 h 157"/>
                <a:gd name="T6" fmla="*/ 2147483647 w 161"/>
                <a:gd name="T7" fmla="*/ 2147483647 h 157"/>
                <a:gd name="T8" fmla="*/ 2147483647 w 161"/>
                <a:gd name="T9" fmla="*/ 2147483647 h 157"/>
                <a:gd name="T10" fmla="*/ 2147483647 w 161"/>
                <a:gd name="T11" fmla="*/ 0 h 157"/>
                <a:gd name="T12" fmla="*/ 0 w 161"/>
                <a:gd name="T13" fmla="*/ 0 h 157"/>
                <a:gd name="T14" fmla="*/ 0 w 161"/>
                <a:gd name="T15" fmla="*/ 2147483647 h 157"/>
                <a:gd name="T16" fmla="*/ 2147483647 w 161"/>
                <a:gd name="T17" fmla="*/ 2147483647 h 157"/>
                <a:gd name="T18" fmla="*/ 2147483647 w 161"/>
                <a:gd name="T19" fmla="*/ 2147483647 h 157"/>
                <a:gd name="T20" fmla="*/ 0 w 161"/>
                <a:gd name="T21" fmla="*/ 2147483647 h 157"/>
                <a:gd name="T22" fmla="*/ 0 w 161"/>
                <a:gd name="T23" fmla="*/ 2147483647 h 157"/>
                <a:gd name="T24" fmla="*/ 2147483647 w 161"/>
                <a:gd name="T25" fmla="*/ 2147483647 h 157"/>
                <a:gd name="T26" fmla="*/ 2147483647 w 161"/>
                <a:gd name="T27" fmla="*/ 2147483647 h 157"/>
                <a:gd name="T28" fmla="*/ 2147483647 w 161"/>
                <a:gd name="T29" fmla="*/ 2147483647 h 157"/>
                <a:gd name="T30" fmla="*/ 2147483647 w 161"/>
                <a:gd name="T31" fmla="*/ 2147483647 h 157"/>
                <a:gd name="T32" fmla="*/ 2147483647 w 161"/>
                <a:gd name="T33" fmla="*/ 2147483647 h 157"/>
                <a:gd name="T34" fmla="*/ 2147483647 w 161"/>
                <a:gd name="T35" fmla="*/ 2147483647 h 157"/>
                <a:gd name="T36" fmla="*/ 2147483647 w 161"/>
                <a:gd name="T37" fmla="*/ 2147483647 h 157"/>
                <a:gd name="T38" fmla="*/ 2147483647 w 161"/>
                <a:gd name="T39" fmla="*/ 2147483647 h 157"/>
                <a:gd name="T40" fmla="*/ 2147483647 w 161"/>
                <a:gd name="T41" fmla="*/ 2147483647 h 157"/>
                <a:gd name="T42" fmla="*/ 2147483647 w 161"/>
                <a:gd name="T43" fmla="*/ 2147483647 h 157"/>
                <a:gd name="T44" fmla="*/ 2147483647 w 161"/>
                <a:gd name="T45" fmla="*/ 2147483647 h 157"/>
                <a:gd name="T46" fmla="*/ 2147483647 w 161"/>
                <a:gd name="T47" fmla="*/ 2147483647 h 157"/>
                <a:gd name="T48" fmla="*/ 2147483647 w 161"/>
                <a:gd name="T49" fmla="*/ 2147483647 h 157"/>
                <a:gd name="T50" fmla="*/ 2147483647 w 161"/>
                <a:gd name="T51" fmla="*/ 2147483647 h 157"/>
                <a:gd name="T52" fmla="*/ 2147483647 w 161"/>
                <a:gd name="T53" fmla="*/ 0 h 157"/>
                <a:gd name="T54" fmla="*/ 2147483647 w 161"/>
                <a:gd name="T55" fmla="*/ 0 h 157"/>
                <a:gd name="T56" fmla="*/ 2147483647 w 161"/>
                <a:gd name="T57" fmla="*/ 2147483647 h 157"/>
                <a:gd name="T58" fmla="*/ 2147483647 w 161"/>
                <a:gd name="T59" fmla="*/ 2147483647 h 157"/>
                <a:gd name="T60" fmla="*/ 2147483647 w 161"/>
                <a:gd name="T61" fmla="*/ 2147483647 h 157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161"/>
                <a:gd name="T94" fmla="*/ 0 h 157"/>
                <a:gd name="T95" fmla="*/ 161 w 161"/>
                <a:gd name="T96" fmla="*/ 157 h 157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161" h="157">
                  <a:moveTo>
                    <a:pt x="111" y="18"/>
                  </a:moveTo>
                  <a:lnTo>
                    <a:pt x="79" y="108"/>
                  </a:lnTo>
                  <a:lnTo>
                    <a:pt x="51" y="18"/>
                  </a:lnTo>
                  <a:cubicBezTo>
                    <a:pt x="50" y="14"/>
                    <a:pt x="49" y="12"/>
                    <a:pt x="49" y="10"/>
                  </a:cubicBezTo>
                  <a:cubicBezTo>
                    <a:pt x="49" y="7"/>
                    <a:pt x="50" y="5"/>
                    <a:pt x="53" y="4"/>
                  </a:cubicBezTo>
                  <a:lnTo>
                    <a:pt x="53" y="0"/>
                  </a:lnTo>
                  <a:lnTo>
                    <a:pt x="0" y="0"/>
                  </a:lnTo>
                  <a:lnTo>
                    <a:pt x="0" y="4"/>
                  </a:lnTo>
                  <a:cubicBezTo>
                    <a:pt x="13" y="5"/>
                    <a:pt x="14" y="13"/>
                    <a:pt x="14" y="31"/>
                  </a:cubicBezTo>
                  <a:lnTo>
                    <a:pt x="14" y="127"/>
                  </a:lnTo>
                  <a:cubicBezTo>
                    <a:pt x="14" y="144"/>
                    <a:pt x="13" y="153"/>
                    <a:pt x="0" y="154"/>
                  </a:cubicBezTo>
                  <a:lnTo>
                    <a:pt x="0" y="157"/>
                  </a:lnTo>
                  <a:lnTo>
                    <a:pt x="41" y="157"/>
                  </a:lnTo>
                  <a:lnTo>
                    <a:pt x="41" y="154"/>
                  </a:lnTo>
                  <a:cubicBezTo>
                    <a:pt x="29" y="153"/>
                    <a:pt x="28" y="144"/>
                    <a:pt x="28" y="127"/>
                  </a:cubicBezTo>
                  <a:lnTo>
                    <a:pt x="28" y="20"/>
                  </a:lnTo>
                  <a:lnTo>
                    <a:pt x="74" y="156"/>
                  </a:lnTo>
                  <a:lnTo>
                    <a:pt x="123" y="18"/>
                  </a:lnTo>
                  <a:lnTo>
                    <a:pt x="123" y="127"/>
                  </a:lnTo>
                  <a:cubicBezTo>
                    <a:pt x="123" y="144"/>
                    <a:pt x="122" y="153"/>
                    <a:pt x="110" y="154"/>
                  </a:cubicBezTo>
                  <a:lnTo>
                    <a:pt x="110" y="157"/>
                  </a:lnTo>
                  <a:lnTo>
                    <a:pt x="161" y="157"/>
                  </a:lnTo>
                  <a:lnTo>
                    <a:pt x="161" y="154"/>
                  </a:lnTo>
                  <a:cubicBezTo>
                    <a:pt x="149" y="153"/>
                    <a:pt x="148" y="144"/>
                    <a:pt x="148" y="127"/>
                  </a:cubicBezTo>
                  <a:lnTo>
                    <a:pt x="148" y="31"/>
                  </a:lnTo>
                  <a:cubicBezTo>
                    <a:pt x="148" y="13"/>
                    <a:pt x="149" y="5"/>
                    <a:pt x="161" y="4"/>
                  </a:cubicBezTo>
                  <a:lnTo>
                    <a:pt x="161" y="0"/>
                  </a:lnTo>
                  <a:lnTo>
                    <a:pt x="108" y="0"/>
                  </a:lnTo>
                  <a:lnTo>
                    <a:pt x="108" y="4"/>
                  </a:lnTo>
                  <a:cubicBezTo>
                    <a:pt x="111" y="5"/>
                    <a:pt x="113" y="7"/>
                    <a:pt x="113" y="10"/>
                  </a:cubicBezTo>
                  <a:cubicBezTo>
                    <a:pt x="113" y="11"/>
                    <a:pt x="112" y="14"/>
                    <a:pt x="111" y="1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29" name="Freeform 29"/>
            <p:cNvSpPr>
              <a:spLocks/>
            </p:cNvSpPr>
            <p:nvPr/>
          </p:nvSpPr>
          <p:spPr bwMode="auto">
            <a:xfrm>
              <a:off x="1469" y="1215"/>
              <a:ext cx="2871" cy="942"/>
            </a:xfrm>
            <a:custGeom>
              <a:avLst/>
              <a:gdLst>
                <a:gd name="T0" fmla="*/ 0 w 768"/>
                <a:gd name="T1" fmla="*/ 2147483647 h 252"/>
                <a:gd name="T2" fmla="*/ 2147483647 w 768"/>
                <a:gd name="T3" fmla="*/ 0 h 252"/>
                <a:gd name="T4" fmla="*/ 2147483647 w 768"/>
                <a:gd name="T5" fmla="*/ 2147483647 h 252"/>
                <a:gd name="T6" fmla="*/ 2147483647 w 768"/>
                <a:gd name="T7" fmla="*/ 2147483647 h 252"/>
                <a:gd name="T8" fmla="*/ 0 w 768"/>
                <a:gd name="T9" fmla="*/ 2147483647 h 25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68"/>
                <a:gd name="T16" fmla="*/ 0 h 252"/>
                <a:gd name="T17" fmla="*/ 768 w 768"/>
                <a:gd name="T18" fmla="*/ 252 h 25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68" h="252">
                  <a:moveTo>
                    <a:pt x="0" y="124"/>
                  </a:moveTo>
                  <a:lnTo>
                    <a:pt x="381" y="0"/>
                  </a:lnTo>
                  <a:lnTo>
                    <a:pt x="768" y="124"/>
                  </a:lnTo>
                  <a:lnTo>
                    <a:pt x="386" y="252"/>
                  </a:lnTo>
                  <a:lnTo>
                    <a:pt x="0" y="1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30" name="Freeform 30"/>
            <p:cNvSpPr>
              <a:spLocks/>
            </p:cNvSpPr>
            <p:nvPr/>
          </p:nvSpPr>
          <p:spPr bwMode="auto">
            <a:xfrm>
              <a:off x="2003" y="1993"/>
              <a:ext cx="1799" cy="419"/>
            </a:xfrm>
            <a:custGeom>
              <a:avLst/>
              <a:gdLst>
                <a:gd name="T0" fmla="*/ 0 w 481"/>
                <a:gd name="T1" fmla="*/ 2147483647 h 112"/>
                <a:gd name="T2" fmla="*/ 0 w 481"/>
                <a:gd name="T3" fmla="*/ 0 h 112"/>
                <a:gd name="T4" fmla="*/ 2147483647 w 481"/>
                <a:gd name="T5" fmla="*/ 2147483647 h 112"/>
                <a:gd name="T6" fmla="*/ 2147483647 w 481"/>
                <a:gd name="T7" fmla="*/ 0 h 112"/>
                <a:gd name="T8" fmla="*/ 2147483647 w 481"/>
                <a:gd name="T9" fmla="*/ 2147483647 h 112"/>
                <a:gd name="T10" fmla="*/ 0 w 481"/>
                <a:gd name="T11" fmla="*/ 2147483647 h 1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81"/>
                <a:gd name="T19" fmla="*/ 0 h 112"/>
                <a:gd name="T20" fmla="*/ 481 w 481"/>
                <a:gd name="T21" fmla="*/ 112 h 11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81" h="112">
                  <a:moveTo>
                    <a:pt x="0" y="112"/>
                  </a:moveTo>
                  <a:lnTo>
                    <a:pt x="0" y="0"/>
                  </a:lnTo>
                  <a:lnTo>
                    <a:pt x="241" y="82"/>
                  </a:lnTo>
                  <a:lnTo>
                    <a:pt x="481" y="0"/>
                  </a:lnTo>
                  <a:lnTo>
                    <a:pt x="481" y="112"/>
                  </a:lnTo>
                  <a:lnTo>
                    <a:pt x="0" y="11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71148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0555" y="163208"/>
            <a:ext cx="8624454" cy="998742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Издания и электронные продукты</a:t>
            </a:r>
            <a:b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ИЦ «Академия»</a:t>
            </a:r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8" name="Group 31"/>
          <p:cNvGrpSpPr>
            <a:grpSpLocks/>
          </p:cNvGrpSpPr>
          <p:nvPr/>
        </p:nvGrpSpPr>
        <p:grpSpPr bwMode="auto">
          <a:xfrm>
            <a:off x="7572004" y="302779"/>
            <a:ext cx="1104405" cy="510638"/>
            <a:chOff x="964" y="1215"/>
            <a:chExt cx="3829" cy="1889"/>
          </a:xfrm>
          <a:solidFill>
            <a:srgbClr val="0070C0"/>
          </a:solidFill>
        </p:grpSpPr>
        <p:sp>
          <p:nvSpPr>
            <p:cNvPr id="29" name="Freeform 20"/>
            <p:cNvSpPr>
              <a:spLocks noEditPoints="1"/>
            </p:cNvSpPr>
            <p:nvPr/>
          </p:nvSpPr>
          <p:spPr bwMode="auto">
            <a:xfrm>
              <a:off x="4254" y="2501"/>
              <a:ext cx="539" cy="588"/>
            </a:xfrm>
            <a:custGeom>
              <a:avLst/>
              <a:gdLst>
                <a:gd name="T0" fmla="*/ 2147483647 w 144"/>
                <a:gd name="T1" fmla="*/ 2147483647 h 157"/>
                <a:gd name="T2" fmla="*/ 2147483647 w 144"/>
                <a:gd name="T3" fmla="*/ 2147483647 h 157"/>
                <a:gd name="T4" fmla="*/ 2147483647 w 144"/>
                <a:gd name="T5" fmla="*/ 2147483647 h 157"/>
                <a:gd name="T6" fmla="*/ 2147483647 w 144"/>
                <a:gd name="T7" fmla="*/ 2147483647 h 157"/>
                <a:gd name="T8" fmla="*/ 2147483647 w 144"/>
                <a:gd name="T9" fmla="*/ 2147483647 h 157"/>
                <a:gd name="T10" fmla="*/ 2147483647 w 144"/>
                <a:gd name="T11" fmla="*/ 2147483647 h 157"/>
                <a:gd name="T12" fmla="*/ 2147483647 w 144"/>
                <a:gd name="T13" fmla="*/ 2147483647 h 157"/>
                <a:gd name="T14" fmla="*/ 2147483647 w 144"/>
                <a:gd name="T15" fmla="*/ 2147483647 h 157"/>
                <a:gd name="T16" fmla="*/ 2147483647 w 144"/>
                <a:gd name="T17" fmla="*/ 2147483647 h 157"/>
                <a:gd name="T18" fmla="*/ 2147483647 w 144"/>
                <a:gd name="T19" fmla="*/ 2147483647 h 157"/>
                <a:gd name="T20" fmla="*/ 2147483647 w 144"/>
                <a:gd name="T21" fmla="*/ 2147483647 h 157"/>
                <a:gd name="T22" fmla="*/ 2147483647 w 144"/>
                <a:gd name="T23" fmla="*/ 2147483647 h 157"/>
                <a:gd name="T24" fmla="*/ 2147483647 w 144"/>
                <a:gd name="T25" fmla="*/ 2147483647 h 157"/>
                <a:gd name="T26" fmla="*/ 2147483647 w 144"/>
                <a:gd name="T27" fmla="*/ 0 h 157"/>
                <a:gd name="T28" fmla="*/ 2147483647 w 144"/>
                <a:gd name="T29" fmla="*/ 0 h 157"/>
                <a:gd name="T30" fmla="*/ 2147483647 w 144"/>
                <a:gd name="T31" fmla="*/ 2147483647 h 157"/>
                <a:gd name="T32" fmla="*/ 2147483647 w 144"/>
                <a:gd name="T33" fmla="*/ 2147483647 h 157"/>
                <a:gd name="T34" fmla="*/ 2147483647 w 144"/>
                <a:gd name="T35" fmla="*/ 2147483647 h 157"/>
                <a:gd name="T36" fmla="*/ 2147483647 w 144"/>
                <a:gd name="T37" fmla="*/ 2147483647 h 157"/>
                <a:gd name="T38" fmla="*/ 0 w 144"/>
                <a:gd name="T39" fmla="*/ 2147483647 h 157"/>
                <a:gd name="T40" fmla="*/ 0 w 144"/>
                <a:gd name="T41" fmla="*/ 2147483647 h 157"/>
                <a:gd name="T42" fmla="*/ 2147483647 w 144"/>
                <a:gd name="T43" fmla="*/ 2147483647 h 157"/>
                <a:gd name="T44" fmla="*/ 2147483647 w 144"/>
                <a:gd name="T45" fmla="*/ 2147483647 h 157"/>
                <a:gd name="T46" fmla="*/ 2147483647 w 144"/>
                <a:gd name="T47" fmla="*/ 2147483647 h 157"/>
                <a:gd name="T48" fmla="*/ 2147483647 w 144"/>
                <a:gd name="T49" fmla="*/ 2147483647 h 157"/>
                <a:gd name="T50" fmla="*/ 2147483647 w 144"/>
                <a:gd name="T51" fmla="*/ 2147483647 h 157"/>
                <a:gd name="T52" fmla="*/ 2147483647 w 144"/>
                <a:gd name="T53" fmla="*/ 2147483647 h 157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144"/>
                <a:gd name="T82" fmla="*/ 0 h 157"/>
                <a:gd name="T83" fmla="*/ 144 w 144"/>
                <a:gd name="T84" fmla="*/ 157 h 157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144" h="157">
                  <a:moveTo>
                    <a:pt x="42" y="154"/>
                  </a:moveTo>
                  <a:cubicBezTo>
                    <a:pt x="35" y="153"/>
                    <a:pt x="32" y="149"/>
                    <a:pt x="32" y="142"/>
                  </a:cubicBezTo>
                  <a:cubicBezTo>
                    <a:pt x="32" y="138"/>
                    <a:pt x="33" y="133"/>
                    <a:pt x="35" y="126"/>
                  </a:cubicBezTo>
                  <a:lnTo>
                    <a:pt x="47" y="87"/>
                  </a:lnTo>
                  <a:cubicBezTo>
                    <a:pt x="83" y="92"/>
                    <a:pt x="104" y="114"/>
                    <a:pt x="104" y="139"/>
                  </a:cubicBezTo>
                  <a:cubicBezTo>
                    <a:pt x="104" y="147"/>
                    <a:pt x="102" y="151"/>
                    <a:pt x="95" y="154"/>
                  </a:cubicBezTo>
                  <a:lnTo>
                    <a:pt x="95" y="157"/>
                  </a:lnTo>
                  <a:lnTo>
                    <a:pt x="144" y="157"/>
                  </a:lnTo>
                  <a:lnTo>
                    <a:pt x="144" y="154"/>
                  </a:lnTo>
                  <a:cubicBezTo>
                    <a:pt x="134" y="153"/>
                    <a:pt x="132" y="145"/>
                    <a:pt x="127" y="130"/>
                  </a:cubicBezTo>
                  <a:lnTo>
                    <a:pt x="93" y="18"/>
                  </a:lnTo>
                  <a:cubicBezTo>
                    <a:pt x="92" y="16"/>
                    <a:pt x="91" y="14"/>
                    <a:pt x="91" y="12"/>
                  </a:cubicBezTo>
                  <a:cubicBezTo>
                    <a:pt x="91" y="8"/>
                    <a:pt x="93" y="6"/>
                    <a:pt x="97" y="4"/>
                  </a:cubicBezTo>
                  <a:lnTo>
                    <a:pt x="97" y="0"/>
                  </a:lnTo>
                  <a:lnTo>
                    <a:pt x="52" y="0"/>
                  </a:lnTo>
                  <a:lnTo>
                    <a:pt x="52" y="4"/>
                  </a:lnTo>
                  <a:cubicBezTo>
                    <a:pt x="56" y="6"/>
                    <a:pt x="58" y="8"/>
                    <a:pt x="58" y="12"/>
                  </a:cubicBezTo>
                  <a:cubicBezTo>
                    <a:pt x="58" y="14"/>
                    <a:pt x="57" y="16"/>
                    <a:pt x="56" y="18"/>
                  </a:cubicBezTo>
                  <a:lnTo>
                    <a:pt x="21" y="124"/>
                  </a:lnTo>
                  <a:cubicBezTo>
                    <a:pt x="16" y="140"/>
                    <a:pt x="13" y="151"/>
                    <a:pt x="0" y="154"/>
                  </a:cubicBezTo>
                  <a:lnTo>
                    <a:pt x="0" y="157"/>
                  </a:lnTo>
                  <a:lnTo>
                    <a:pt x="42" y="157"/>
                  </a:lnTo>
                  <a:lnTo>
                    <a:pt x="42" y="154"/>
                  </a:lnTo>
                  <a:close/>
                  <a:moveTo>
                    <a:pt x="51" y="75"/>
                  </a:moveTo>
                  <a:lnTo>
                    <a:pt x="69" y="20"/>
                  </a:lnTo>
                  <a:lnTo>
                    <a:pt x="90" y="91"/>
                  </a:lnTo>
                  <a:cubicBezTo>
                    <a:pt x="79" y="80"/>
                    <a:pt x="67" y="77"/>
                    <a:pt x="51" y="7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30" name="Freeform 21"/>
            <p:cNvSpPr>
              <a:spLocks noEditPoints="1"/>
            </p:cNvSpPr>
            <p:nvPr/>
          </p:nvSpPr>
          <p:spPr bwMode="auto">
            <a:xfrm>
              <a:off x="2474" y="2501"/>
              <a:ext cx="531" cy="588"/>
            </a:xfrm>
            <a:custGeom>
              <a:avLst/>
              <a:gdLst>
                <a:gd name="T0" fmla="*/ 0 w 142"/>
                <a:gd name="T1" fmla="*/ 2147483647 h 157"/>
                <a:gd name="T2" fmla="*/ 2147483647 w 142"/>
                <a:gd name="T3" fmla="*/ 2147483647 h 157"/>
                <a:gd name="T4" fmla="*/ 2147483647 w 142"/>
                <a:gd name="T5" fmla="*/ 2147483647 h 157"/>
                <a:gd name="T6" fmla="*/ 2147483647 w 142"/>
                <a:gd name="T7" fmla="*/ 2147483647 h 157"/>
                <a:gd name="T8" fmla="*/ 2147483647 w 142"/>
                <a:gd name="T9" fmla="*/ 2147483647 h 157"/>
                <a:gd name="T10" fmla="*/ 2147483647 w 142"/>
                <a:gd name="T11" fmla="*/ 0 h 157"/>
                <a:gd name="T12" fmla="*/ 0 w 142"/>
                <a:gd name="T13" fmla="*/ 0 h 157"/>
                <a:gd name="T14" fmla="*/ 0 w 142"/>
                <a:gd name="T15" fmla="*/ 2147483647 h 157"/>
                <a:gd name="T16" fmla="*/ 2147483647 w 142"/>
                <a:gd name="T17" fmla="*/ 2147483647 h 157"/>
                <a:gd name="T18" fmla="*/ 2147483647 w 142"/>
                <a:gd name="T19" fmla="*/ 2147483647 h 157"/>
                <a:gd name="T20" fmla="*/ 0 w 142"/>
                <a:gd name="T21" fmla="*/ 2147483647 h 157"/>
                <a:gd name="T22" fmla="*/ 0 w 142"/>
                <a:gd name="T23" fmla="*/ 2147483647 h 157"/>
                <a:gd name="T24" fmla="*/ 2147483647 w 142"/>
                <a:gd name="T25" fmla="*/ 2147483647 h 157"/>
                <a:gd name="T26" fmla="*/ 2147483647 w 142"/>
                <a:gd name="T27" fmla="*/ 2147483647 h 157"/>
                <a:gd name="T28" fmla="*/ 2147483647 w 142"/>
                <a:gd name="T29" fmla="*/ 2147483647 h 157"/>
                <a:gd name="T30" fmla="*/ 2147483647 w 142"/>
                <a:gd name="T31" fmla="*/ 2147483647 h 157"/>
                <a:gd name="T32" fmla="*/ 2147483647 w 142"/>
                <a:gd name="T33" fmla="*/ 2147483647 h 157"/>
                <a:gd name="T34" fmla="*/ 2147483647 w 142"/>
                <a:gd name="T35" fmla="*/ 2147483647 h 15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42"/>
                <a:gd name="T55" fmla="*/ 0 h 157"/>
                <a:gd name="T56" fmla="*/ 142 w 142"/>
                <a:gd name="T57" fmla="*/ 157 h 157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42" h="157">
                  <a:moveTo>
                    <a:pt x="0" y="157"/>
                  </a:moveTo>
                  <a:lnTo>
                    <a:pt x="68" y="157"/>
                  </a:lnTo>
                  <a:cubicBezTo>
                    <a:pt x="91" y="157"/>
                    <a:pt x="107" y="154"/>
                    <a:pt x="121" y="140"/>
                  </a:cubicBezTo>
                  <a:cubicBezTo>
                    <a:pt x="134" y="127"/>
                    <a:pt x="142" y="109"/>
                    <a:pt x="142" y="89"/>
                  </a:cubicBezTo>
                  <a:cubicBezTo>
                    <a:pt x="142" y="59"/>
                    <a:pt x="129" y="33"/>
                    <a:pt x="108" y="17"/>
                  </a:cubicBezTo>
                  <a:cubicBezTo>
                    <a:pt x="94" y="6"/>
                    <a:pt x="76" y="0"/>
                    <a:pt x="55" y="0"/>
                  </a:cubicBezTo>
                  <a:lnTo>
                    <a:pt x="0" y="0"/>
                  </a:lnTo>
                  <a:lnTo>
                    <a:pt x="0" y="4"/>
                  </a:lnTo>
                  <a:cubicBezTo>
                    <a:pt x="12" y="5"/>
                    <a:pt x="13" y="12"/>
                    <a:pt x="13" y="30"/>
                  </a:cubicBezTo>
                  <a:lnTo>
                    <a:pt x="13" y="128"/>
                  </a:lnTo>
                  <a:cubicBezTo>
                    <a:pt x="13" y="145"/>
                    <a:pt x="12" y="153"/>
                    <a:pt x="0" y="154"/>
                  </a:cubicBezTo>
                  <a:lnTo>
                    <a:pt x="0" y="157"/>
                  </a:lnTo>
                  <a:close/>
                  <a:moveTo>
                    <a:pt x="38" y="124"/>
                  </a:moveTo>
                  <a:lnTo>
                    <a:pt x="38" y="34"/>
                  </a:lnTo>
                  <a:cubicBezTo>
                    <a:pt x="38" y="18"/>
                    <a:pt x="40" y="12"/>
                    <a:pt x="56" y="12"/>
                  </a:cubicBezTo>
                  <a:cubicBezTo>
                    <a:pt x="87" y="12"/>
                    <a:pt x="115" y="45"/>
                    <a:pt x="115" y="86"/>
                  </a:cubicBezTo>
                  <a:cubicBezTo>
                    <a:pt x="115" y="122"/>
                    <a:pt x="95" y="146"/>
                    <a:pt x="60" y="146"/>
                  </a:cubicBezTo>
                  <a:cubicBezTo>
                    <a:pt x="38" y="146"/>
                    <a:pt x="38" y="143"/>
                    <a:pt x="38" y="12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31" name="Freeform 22"/>
            <p:cNvSpPr>
              <a:spLocks noEditPoints="1"/>
            </p:cNvSpPr>
            <p:nvPr/>
          </p:nvSpPr>
          <p:spPr bwMode="auto">
            <a:xfrm>
              <a:off x="1917" y="2501"/>
              <a:ext cx="539" cy="588"/>
            </a:xfrm>
            <a:custGeom>
              <a:avLst/>
              <a:gdLst>
                <a:gd name="T0" fmla="*/ 2147483647 w 144"/>
                <a:gd name="T1" fmla="*/ 2147483647 h 157"/>
                <a:gd name="T2" fmla="*/ 2147483647 w 144"/>
                <a:gd name="T3" fmla="*/ 2147483647 h 157"/>
                <a:gd name="T4" fmla="*/ 2147483647 w 144"/>
                <a:gd name="T5" fmla="*/ 2147483647 h 157"/>
                <a:gd name="T6" fmla="*/ 2147483647 w 144"/>
                <a:gd name="T7" fmla="*/ 2147483647 h 157"/>
                <a:gd name="T8" fmla="*/ 2147483647 w 144"/>
                <a:gd name="T9" fmla="*/ 2147483647 h 157"/>
                <a:gd name="T10" fmla="*/ 2147483647 w 144"/>
                <a:gd name="T11" fmla="*/ 2147483647 h 157"/>
                <a:gd name="T12" fmla="*/ 2147483647 w 144"/>
                <a:gd name="T13" fmla="*/ 2147483647 h 157"/>
                <a:gd name="T14" fmla="*/ 2147483647 w 144"/>
                <a:gd name="T15" fmla="*/ 2147483647 h 157"/>
                <a:gd name="T16" fmla="*/ 2147483647 w 144"/>
                <a:gd name="T17" fmla="*/ 2147483647 h 157"/>
                <a:gd name="T18" fmla="*/ 2147483647 w 144"/>
                <a:gd name="T19" fmla="*/ 2147483647 h 157"/>
                <a:gd name="T20" fmla="*/ 2147483647 w 144"/>
                <a:gd name="T21" fmla="*/ 2147483647 h 157"/>
                <a:gd name="T22" fmla="*/ 2147483647 w 144"/>
                <a:gd name="T23" fmla="*/ 2147483647 h 157"/>
                <a:gd name="T24" fmla="*/ 2147483647 w 144"/>
                <a:gd name="T25" fmla="*/ 2147483647 h 157"/>
                <a:gd name="T26" fmla="*/ 2147483647 w 144"/>
                <a:gd name="T27" fmla="*/ 0 h 157"/>
                <a:gd name="T28" fmla="*/ 2147483647 w 144"/>
                <a:gd name="T29" fmla="*/ 0 h 157"/>
                <a:gd name="T30" fmla="*/ 2147483647 w 144"/>
                <a:gd name="T31" fmla="*/ 2147483647 h 157"/>
                <a:gd name="T32" fmla="*/ 2147483647 w 144"/>
                <a:gd name="T33" fmla="*/ 2147483647 h 157"/>
                <a:gd name="T34" fmla="*/ 2147483647 w 144"/>
                <a:gd name="T35" fmla="*/ 2147483647 h 157"/>
                <a:gd name="T36" fmla="*/ 2147483647 w 144"/>
                <a:gd name="T37" fmla="*/ 2147483647 h 157"/>
                <a:gd name="T38" fmla="*/ 0 w 144"/>
                <a:gd name="T39" fmla="*/ 2147483647 h 157"/>
                <a:gd name="T40" fmla="*/ 0 w 144"/>
                <a:gd name="T41" fmla="*/ 2147483647 h 157"/>
                <a:gd name="T42" fmla="*/ 2147483647 w 144"/>
                <a:gd name="T43" fmla="*/ 2147483647 h 157"/>
                <a:gd name="T44" fmla="*/ 2147483647 w 144"/>
                <a:gd name="T45" fmla="*/ 2147483647 h 157"/>
                <a:gd name="T46" fmla="*/ 2147483647 w 144"/>
                <a:gd name="T47" fmla="*/ 2147483647 h 157"/>
                <a:gd name="T48" fmla="*/ 2147483647 w 144"/>
                <a:gd name="T49" fmla="*/ 2147483647 h 157"/>
                <a:gd name="T50" fmla="*/ 2147483647 w 144"/>
                <a:gd name="T51" fmla="*/ 2147483647 h 157"/>
                <a:gd name="T52" fmla="*/ 2147483647 w 144"/>
                <a:gd name="T53" fmla="*/ 2147483647 h 157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144"/>
                <a:gd name="T82" fmla="*/ 0 h 157"/>
                <a:gd name="T83" fmla="*/ 144 w 144"/>
                <a:gd name="T84" fmla="*/ 157 h 157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144" h="157">
                  <a:moveTo>
                    <a:pt x="43" y="154"/>
                  </a:moveTo>
                  <a:cubicBezTo>
                    <a:pt x="35" y="153"/>
                    <a:pt x="32" y="149"/>
                    <a:pt x="32" y="142"/>
                  </a:cubicBezTo>
                  <a:cubicBezTo>
                    <a:pt x="32" y="138"/>
                    <a:pt x="33" y="133"/>
                    <a:pt x="35" y="126"/>
                  </a:cubicBezTo>
                  <a:lnTo>
                    <a:pt x="48" y="87"/>
                  </a:lnTo>
                  <a:cubicBezTo>
                    <a:pt x="84" y="92"/>
                    <a:pt x="105" y="114"/>
                    <a:pt x="105" y="139"/>
                  </a:cubicBezTo>
                  <a:cubicBezTo>
                    <a:pt x="105" y="147"/>
                    <a:pt x="102" y="151"/>
                    <a:pt x="96" y="154"/>
                  </a:cubicBezTo>
                  <a:lnTo>
                    <a:pt x="96" y="157"/>
                  </a:lnTo>
                  <a:lnTo>
                    <a:pt x="144" y="157"/>
                  </a:lnTo>
                  <a:lnTo>
                    <a:pt x="144" y="154"/>
                  </a:lnTo>
                  <a:cubicBezTo>
                    <a:pt x="135" y="153"/>
                    <a:pt x="132" y="145"/>
                    <a:pt x="128" y="130"/>
                  </a:cubicBezTo>
                  <a:lnTo>
                    <a:pt x="93" y="18"/>
                  </a:lnTo>
                  <a:cubicBezTo>
                    <a:pt x="92" y="16"/>
                    <a:pt x="92" y="14"/>
                    <a:pt x="92" y="12"/>
                  </a:cubicBezTo>
                  <a:cubicBezTo>
                    <a:pt x="92" y="8"/>
                    <a:pt x="93" y="6"/>
                    <a:pt x="97" y="4"/>
                  </a:cubicBezTo>
                  <a:lnTo>
                    <a:pt x="97" y="0"/>
                  </a:lnTo>
                  <a:lnTo>
                    <a:pt x="52" y="0"/>
                  </a:lnTo>
                  <a:lnTo>
                    <a:pt x="52" y="4"/>
                  </a:lnTo>
                  <a:cubicBezTo>
                    <a:pt x="56" y="6"/>
                    <a:pt x="58" y="8"/>
                    <a:pt x="58" y="12"/>
                  </a:cubicBezTo>
                  <a:cubicBezTo>
                    <a:pt x="58" y="14"/>
                    <a:pt x="58" y="16"/>
                    <a:pt x="57" y="18"/>
                  </a:cubicBezTo>
                  <a:lnTo>
                    <a:pt x="22" y="124"/>
                  </a:lnTo>
                  <a:cubicBezTo>
                    <a:pt x="17" y="140"/>
                    <a:pt x="13" y="151"/>
                    <a:pt x="0" y="154"/>
                  </a:cubicBezTo>
                  <a:lnTo>
                    <a:pt x="0" y="157"/>
                  </a:lnTo>
                  <a:lnTo>
                    <a:pt x="43" y="157"/>
                  </a:lnTo>
                  <a:lnTo>
                    <a:pt x="43" y="154"/>
                  </a:lnTo>
                  <a:close/>
                  <a:moveTo>
                    <a:pt x="51" y="75"/>
                  </a:moveTo>
                  <a:lnTo>
                    <a:pt x="69" y="20"/>
                  </a:lnTo>
                  <a:lnTo>
                    <a:pt x="91" y="91"/>
                  </a:lnTo>
                  <a:cubicBezTo>
                    <a:pt x="80" y="80"/>
                    <a:pt x="67" y="77"/>
                    <a:pt x="51" y="7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32" name="Freeform 23"/>
            <p:cNvSpPr>
              <a:spLocks noEditPoints="1"/>
            </p:cNvSpPr>
            <p:nvPr/>
          </p:nvSpPr>
          <p:spPr bwMode="auto">
            <a:xfrm>
              <a:off x="964" y="2501"/>
              <a:ext cx="538" cy="588"/>
            </a:xfrm>
            <a:custGeom>
              <a:avLst/>
              <a:gdLst>
                <a:gd name="T0" fmla="*/ 2147483647 w 144"/>
                <a:gd name="T1" fmla="*/ 2147483647 h 157"/>
                <a:gd name="T2" fmla="*/ 2147483647 w 144"/>
                <a:gd name="T3" fmla="*/ 2147483647 h 157"/>
                <a:gd name="T4" fmla="*/ 2147483647 w 144"/>
                <a:gd name="T5" fmla="*/ 2147483647 h 157"/>
                <a:gd name="T6" fmla="*/ 2147483647 w 144"/>
                <a:gd name="T7" fmla="*/ 2147483647 h 157"/>
                <a:gd name="T8" fmla="*/ 2147483647 w 144"/>
                <a:gd name="T9" fmla="*/ 2147483647 h 157"/>
                <a:gd name="T10" fmla="*/ 2147483647 w 144"/>
                <a:gd name="T11" fmla="*/ 2147483647 h 157"/>
                <a:gd name="T12" fmla="*/ 2147483647 w 144"/>
                <a:gd name="T13" fmla="*/ 2147483647 h 157"/>
                <a:gd name="T14" fmla="*/ 2147483647 w 144"/>
                <a:gd name="T15" fmla="*/ 2147483647 h 157"/>
                <a:gd name="T16" fmla="*/ 2147483647 w 144"/>
                <a:gd name="T17" fmla="*/ 2147483647 h 157"/>
                <a:gd name="T18" fmla="*/ 2147483647 w 144"/>
                <a:gd name="T19" fmla="*/ 2147483647 h 157"/>
                <a:gd name="T20" fmla="*/ 2147483647 w 144"/>
                <a:gd name="T21" fmla="*/ 2147483647 h 157"/>
                <a:gd name="T22" fmla="*/ 2147483647 w 144"/>
                <a:gd name="T23" fmla="*/ 2147483647 h 157"/>
                <a:gd name="T24" fmla="*/ 2147483647 w 144"/>
                <a:gd name="T25" fmla="*/ 2147483647 h 157"/>
                <a:gd name="T26" fmla="*/ 2147483647 w 144"/>
                <a:gd name="T27" fmla="*/ 0 h 157"/>
                <a:gd name="T28" fmla="*/ 2147483647 w 144"/>
                <a:gd name="T29" fmla="*/ 0 h 157"/>
                <a:gd name="T30" fmla="*/ 2147483647 w 144"/>
                <a:gd name="T31" fmla="*/ 2147483647 h 157"/>
                <a:gd name="T32" fmla="*/ 2147483647 w 144"/>
                <a:gd name="T33" fmla="*/ 2147483647 h 157"/>
                <a:gd name="T34" fmla="*/ 2147483647 w 144"/>
                <a:gd name="T35" fmla="*/ 2147483647 h 157"/>
                <a:gd name="T36" fmla="*/ 2147483647 w 144"/>
                <a:gd name="T37" fmla="*/ 2147483647 h 157"/>
                <a:gd name="T38" fmla="*/ 0 w 144"/>
                <a:gd name="T39" fmla="*/ 2147483647 h 157"/>
                <a:gd name="T40" fmla="*/ 0 w 144"/>
                <a:gd name="T41" fmla="*/ 2147483647 h 157"/>
                <a:gd name="T42" fmla="*/ 2147483647 w 144"/>
                <a:gd name="T43" fmla="*/ 2147483647 h 157"/>
                <a:gd name="T44" fmla="*/ 2147483647 w 144"/>
                <a:gd name="T45" fmla="*/ 2147483647 h 157"/>
                <a:gd name="T46" fmla="*/ 2147483647 w 144"/>
                <a:gd name="T47" fmla="*/ 2147483647 h 157"/>
                <a:gd name="T48" fmla="*/ 2147483647 w 144"/>
                <a:gd name="T49" fmla="*/ 2147483647 h 157"/>
                <a:gd name="T50" fmla="*/ 2147483647 w 144"/>
                <a:gd name="T51" fmla="*/ 2147483647 h 157"/>
                <a:gd name="T52" fmla="*/ 2147483647 w 144"/>
                <a:gd name="T53" fmla="*/ 2147483647 h 157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144"/>
                <a:gd name="T82" fmla="*/ 0 h 157"/>
                <a:gd name="T83" fmla="*/ 144 w 144"/>
                <a:gd name="T84" fmla="*/ 157 h 157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144" h="157">
                  <a:moveTo>
                    <a:pt x="43" y="154"/>
                  </a:moveTo>
                  <a:cubicBezTo>
                    <a:pt x="35" y="153"/>
                    <a:pt x="32" y="149"/>
                    <a:pt x="32" y="142"/>
                  </a:cubicBezTo>
                  <a:cubicBezTo>
                    <a:pt x="32" y="138"/>
                    <a:pt x="33" y="133"/>
                    <a:pt x="35" y="126"/>
                  </a:cubicBezTo>
                  <a:lnTo>
                    <a:pt x="48" y="87"/>
                  </a:lnTo>
                  <a:cubicBezTo>
                    <a:pt x="84" y="92"/>
                    <a:pt x="104" y="114"/>
                    <a:pt x="104" y="139"/>
                  </a:cubicBezTo>
                  <a:cubicBezTo>
                    <a:pt x="104" y="147"/>
                    <a:pt x="102" y="151"/>
                    <a:pt x="96" y="154"/>
                  </a:cubicBezTo>
                  <a:lnTo>
                    <a:pt x="96" y="157"/>
                  </a:lnTo>
                  <a:lnTo>
                    <a:pt x="144" y="157"/>
                  </a:lnTo>
                  <a:lnTo>
                    <a:pt x="144" y="154"/>
                  </a:lnTo>
                  <a:cubicBezTo>
                    <a:pt x="135" y="153"/>
                    <a:pt x="132" y="145"/>
                    <a:pt x="128" y="130"/>
                  </a:cubicBezTo>
                  <a:lnTo>
                    <a:pt x="93" y="18"/>
                  </a:lnTo>
                  <a:cubicBezTo>
                    <a:pt x="92" y="16"/>
                    <a:pt x="92" y="14"/>
                    <a:pt x="92" y="12"/>
                  </a:cubicBezTo>
                  <a:cubicBezTo>
                    <a:pt x="92" y="8"/>
                    <a:pt x="93" y="6"/>
                    <a:pt x="97" y="4"/>
                  </a:cubicBezTo>
                  <a:lnTo>
                    <a:pt x="97" y="0"/>
                  </a:lnTo>
                  <a:lnTo>
                    <a:pt x="52" y="0"/>
                  </a:lnTo>
                  <a:lnTo>
                    <a:pt x="52" y="4"/>
                  </a:lnTo>
                  <a:cubicBezTo>
                    <a:pt x="56" y="6"/>
                    <a:pt x="58" y="8"/>
                    <a:pt x="58" y="12"/>
                  </a:cubicBezTo>
                  <a:cubicBezTo>
                    <a:pt x="58" y="14"/>
                    <a:pt x="58" y="16"/>
                    <a:pt x="57" y="18"/>
                  </a:cubicBezTo>
                  <a:lnTo>
                    <a:pt x="22" y="124"/>
                  </a:lnTo>
                  <a:cubicBezTo>
                    <a:pt x="17" y="140"/>
                    <a:pt x="13" y="151"/>
                    <a:pt x="0" y="154"/>
                  </a:cubicBezTo>
                  <a:lnTo>
                    <a:pt x="0" y="157"/>
                  </a:lnTo>
                  <a:lnTo>
                    <a:pt x="43" y="157"/>
                  </a:lnTo>
                  <a:lnTo>
                    <a:pt x="43" y="154"/>
                  </a:lnTo>
                  <a:close/>
                  <a:moveTo>
                    <a:pt x="51" y="75"/>
                  </a:moveTo>
                  <a:lnTo>
                    <a:pt x="69" y="20"/>
                  </a:lnTo>
                  <a:lnTo>
                    <a:pt x="91" y="91"/>
                  </a:lnTo>
                  <a:cubicBezTo>
                    <a:pt x="80" y="80"/>
                    <a:pt x="67" y="77"/>
                    <a:pt x="51" y="7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33" name="Freeform 24"/>
            <p:cNvSpPr>
              <a:spLocks/>
            </p:cNvSpPr>
            <p:nvPr/>
          </p:nvSpPr>
          <p:spPr bwMode="auto">
            <a:xfrm>
              <a:off x="4150" y="1978"/>
              <a:ext cx="198" cy="609"/>
            </a:xfrm>
            <a:custGeom>
              <a:avLst/>
              <a:gdLst>
                <a:gd name="T0" fmla="*/ 2147483647 w 53"/>
                <a:gd name="T1" fmla="*/ 0 h 163"/>
                <a:gd name="T2" fmla="*/ 0 w 53"/>
                <a:gd name="T3" fmla="*/ 2147483647 h 163"/>
                <a:gd name="T4" fmla="*/ 0 w 53"/>
                <a:gd name="T5" fmla="*/ 2147483647 h 163"/>
                <a:gd name="T6" fmla="*/ 2147483647 w 53"/>
                <a:gd name="T7" fmla="*/ 2147483647 h 163"/>
                <a:gd name="T8" fmla="*/ 2147483647 w 53"/>
                <a:gd name="T9" fmla="*/ 2147483647 h 163"/>
                <a:gd name="T10" fmla="*/ 0 w 53"/>
                <a:gd name="T11" fmla="*/ 2147483647 h 163"/>
                <a:gd name="T12" fmla="*/ 0 w 53"/>
                <a:gd name="T13" fmla="*/ 2147483647 h 163"/>
                <a:gd name="T14" fmla="*/ 2147483647 w 53"/>
                <a:gd name="T15" fmla="*/ 2147483647 h 163"/>
                <a:gd name="T16" fmla="*/ 2147483647 w 53"/>
                <a:gd name="T17" fmla="*/ 2147483647 h 163"/>
                <a:gd name="T18" fmla="*/ 2147483647 w 53"/>
                <a:gd name="T19" fmla="*/ 2147483647 h 163"/>
                <a:gd name="T20" fmla="*/ 2147483647 w 53"/>
                <a:gd name="T21" fmla="*/ 0 h 16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53"/>
                <a:gd name="T34" fmla="*/ 0 h 163"/>
                <a:gd name="T35" fmla="*/ 53 w 53"/>
                <a:gd name="T36" fmla="*/ 163 h 163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53" h="163">
                  <a:moveTo>
                    <a:pt x="39" y="0"/>
                  </a:moveTo>
                  <a:lnTo>
                    <a:pt x="0" y="6"/>
                  </a:lnTo>
                  <a:lnTo>
                    <a:pt x="0" y="7"/>
                  </a:lnTo>
                  <a:cubicBezTo>
                    <a:pt x="15" y="9"/>
                    <a:pt x="15" y="24"/>
                    <a:pt x="15" y="38"/>
                  </a:cubicBezTo>
                  <a:lnTo>
                    <a:pt x="15" y="131"/>
                  </a:lnTo>
                  <a:cubicBezTo>
                    <a:pt x="15" y="144"/>
                    <a:pt x="15" y="159"/>
                    <a:pt x="0" y="160"/>
                  </a:cubicBezTo>
                  <a:lnTo>
                    <a:pt x="0" y="163"/>
                  </a:lnTo>
                  <a:lnTo>
                    <a:pt x="53" y="163"/>
                  </a:lnTo>
                  <a:lnTo>
                    <a:pt x="53" y="160"/>
                  </a:lnTo>
                  <a:cubicBezTo>
                    <a:pt x="39" y="159"/>
                    <a:pt x="39" y="145"/>
                    <a:pt x="39" y="131"/>
                  </a:cubicBezTo>
                  <a:lnTo>
                    <a:pt x="39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34" name="Freeform 25"/>
            <p:cNvSpPr>
              <a:spLocks/>
            </p:cNvSpPr>
            <p:nvPr/>
          </p:nvSpPr>
          <p:spPr bwMode="auto">
            <a:xfrm>
              <a:off x="4157" y="1783"/>
              <a:ext cx="154" cy="165"/>
            </a:xfrm>
            <a:custGeom>
              <a:avLst/>
              <a:gdLst>
                <a:gd name="T0" fmla="*/ 0 w 41"/>
                <a:gd name="T1" fmla="*/ 2147483647 h 44"/>
                <a:gd name="T2" fmla="*/ 2147483647 w 41"/>
                <a:gd name="T3" fmla="*/ 2147483647 h 44"/>
                <a:gd name="T4" fmla="*/ 2147483647 w 41"/>
                <a:gd name="T5" fmla="*/ 2147483647 h 44"/>
                <a:gd name="T6" fmla="*/ 2147483647 w 41"/>
                <a:gd name="T7" fmla="*/ 0 h 44"/>
                <a:gd name="T8" fmla="*/ 0 w 41"/>
                <a:gd name="T9" fmla="*/ 2147483647 h 4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1"/>
                <a:gd name="T16" fmla="*/ 0 h 44"/>
                <a:gd name="T17" fmla="*/ 41 w 41"/>
                <a:gd name="T18" fmla="*/ 44 h 4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1" h="44">
                  <a:moveTo>
                    <a:pt x="0" y="22"/>
                  </a:moveTo>
                  <a:cubicBezTo>
                    <a:pt x="0" y="34"/>
                    <a:pt x="8" y="44"/>
                    <a:pt x="21" y="44"/>
                  </a:cubicBezTo>
                  <a:cubicBezTo>
                    <a:pt x="33" y="44"/>
                    <a:pt x="41" y="32"/>
                    <a:pt x="41" y="21"/>
                  </a:cubicBezTo>
                  <a:cubicBezTo>
                    <a:pt x="41" y="10"/>
                    <a:pt x="32" y="0"/>
                    <a:pt x="21" y="0"/>
                  </a:cubicBezTo>
                  <a:cubicBezTo>
                    <a:pt x="7" y="0"/>
                    <a:pt x="0" y="9"/>
                    <a:pt x="0" y="2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35" name="Freeform 26"/>
            <p:cNvSpPr>
              <a:spLocks/>
            </p:cNvSpPr>
            <p:nvPr/>
          </p:nvSpPr>
          <p:spPr bwMode="auto">
            <a:xfrm>
              <a:off x="1465" y="2486"/>
              <a:ext cx="493" cy="618"/>
            </a:xfrm>
            <a:custGeom>
              <a:avLst/>
              <a:gdLst>
                <a:gd name="T0" fmla="*/ 2147483647 w 132"/>
                <a:gd name="T1" fmla="*/ 2147483647 h 165"/>
                <a:gd name="T2" fmla="*/ 2147483647 w 132"/>
                <a:gd name="T3" fmla="*/ 2147483647 h 165"/>
                <a:gd name="T4" fmla="*/ 2147483647 w 132"/>
                <a:gd name="T5" fmla="*/ 2147483647 h 165"/>
                <a:gd name="T6" fmla="*/ 2147483647 w 132"/>
                <a:gd name="T7" fmla="*/ 2147483647 h 165"/>
                <a:gd name="T8" fmla="*/ 2147483647 w 132"/>
                <a:gd name="T9" fmla="*/ 2147483647 h 165"/>
                <a:gd name="T10" fmla="*/ 2147483647 w 132"/>
                <a:gd name="T11" fmla="*/ 2147483647 h 165"/>
                <a:gd name="T12" fmla="*/ 2147483647 w 132"/>
                <a:gd name="T13" fmla="*/ 0 h 165"/>
                <a:gd name="T14" fmla="*/ 2147483647 w 132"/>
                <a:gd name="T15" fmla="*/ 2147483647 h 165"/>
                <a:gd name="T16" fmla="*/ 2147483647 w 132"/>
                <a:gd name="T17" fmla="*/ 2147483647 h 165"/>
                <a:gd name="T18" fmla="*/ 0 w 132"/>
                <a:gd name="T19" fmla="*/ 2147483647 h 165"/>
                <a:gd name="T20" fmla="*/ 2147483647 w 132"/>
                <a:gd name="T21" fmla="*/ 2147483647 h 165"/>
                <a:gd name="T22" fmla="*/ 2147483647 w 132"/>
                <a:gd name="T23" fmla="*/ 2147483647 h 165"/>
                <a:gd name="T24" fmla="*/ 2147483647 w 132"/>
                <a:gd name="T25" fmla="*/ 2147483647 h 165"/>
                <a:gd name="T26" fmla="*/ 2147483647 w 132"/>
                <a:gd name="T27" fmla="*/ 2147483647 h 165"/>
                <a:gd name="T28" fmla="*/ 2147483647 w 132"/>
                <a:gd name="T29" fmla="*/ 2147483647 h 165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32"/>
                <a:gd name="T46" fmla="*/ 0 h 165"/>
                <a:gd name="T47" fmla="*/ 132 w 132"/>
                <a:gd name="T48" fmla="*/ 165 h 165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32" h="165">
                  <a:moveTo>
                    <a:pt x="128" y="113"/>
                  </a:moveTo>
                  <a:cubicBezTo>
                    <a:pt x="118" y="139"/>
                    <a:pt x="108" y="151"/>
                    <a:pt x="88" y="151"/>
                  </a:cubicBezTo>
                  <a:cubicBezTo>
                    <a:pt x="52" y="151"/>
                    <a:pt x="25" y="116"/>
                    <a:pt x="25" y="73"/>
                  </a:cubicBezTo>
                  <a:cubicBezTo>
                    <a:pt x="25" y="37"/>
                    <a:pt x="44" y="14"/>
                    <a:pt x="73" y="14"/>
                  </a:cubicBezTo>
                  <a:cubicBezTo>
                    <a:pt x="93" y="14"/>
                    <a:pt x="109" y="25"/>
                    <a:pt x="118" y="46"/>
                  </a:cubicBezTo>
                  <a:lnTo>
                    <a:pt x="121" y="46"/>
                  </a:lnTo>
                  <a:lnTo>
                    <a:pt x="111" y="0"/>
                  </a:lnTo>
                  <a:cubicBezTo>
                    <a:pt x="107" y="3"/>
                    <a:pt x="103" y="4"/>
                    <a:pt x="99" y="4"/>
                  </a:cubicBezTo>
                  <a:cubicBezTo>
                    <a:pt x="91" y="4"/>
                    <a:pt x="80" y="1"/>
                    <a:pt x="67" y="1"/>
                  </a:cubicBezTo>
                  <a:cubicBezTo>
                    <a:pt x="25" y="1"/>
                    <a:pt x="0" y="28"/>
                    <a:pt x="0" y="75"/>
                  </a:cubicBezTo>
                  <a:cubicBezTo>
                    <a:pt x="0" y="129"/>
                    <a:pt x="30" y="165"/>
                    <a:pt x="82" y="165"/>
                  </a:cubicBezTo>
                  <a:cubicBezTo>
                    <a:pt x="91" y="165"/>
                    <a:pt x="95" y="163"/>
                    <a:pt x="104" y="163"/>
                  </a:cubicBezTo>
                  <a:cubicBezTo>
                    <a:pt x="106" y="163"/>
                    <a:pt x="110" y="163"/>
                    <a:pt x="114" y="164"/>
                  </a:cubicBezTo>
                  <a:lnTo>
                    <a:pt x="132" y="113"/>
                  </a:lnTo>
                  <a:lnTo>
                    <a:pt x="128" y="11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36" name="Freeform 27"/>
            <p:cNvSpPr>
              <a:spLocks/>
            </p:cNvSpPr>
            <p:nvPr/>
          </p:nvSpPr>
          <p:spPr bwMode="auto">
            <a:xfrm>
              <a:off x="3035" y="2486"/>
              <a:ext cx="460" cy="614"/>
            </a:xfrm>
            <a:custGeom>
              <a:avLst/>
              <a:gdLst>
                <a:gd name="T0" fmla="*/ 0 w 123"/>
                <a:gd name="T1" fmla="*/ 2147483647 h 164"/>
                <a:gd name="T2" fmla="*/ 2147483647 w 123"/>
                <a:gd name="T3" fmla="*/ 2147483647 h 164"/>
                <a:gd name="T4" fmla="*/ 2147483647 w 123"/>
                <a:gd name="T5" fmla="*/ 2147483647 h 164"/>
                <a:gd name="T6" fmla="*/ 2147483647 w 123"/>
                <a:gd name="T7" fmla="*/ 2147483647 h 164"/>
                <a:gd name="T8" fmla="*/ 2147483647 w 123"/>
                <a:gd name="T9" fmla="*/ 2147483647 h 164"/>
                <a:gd name="T10" fmla="*/ 2147483647 w 123"/>
                <a:gd name="T11" fmla="*/ 2147483647 h 164"/>
                <a:gd name="T12" fmla="*/ 2147483647 w 123"/>
                <a:gd name="T13" fmla="*/ 2147483647 h 164"/>
                <a:gd name="T14" fmla="*/ 2147483647 w 123"/>
                <a:gd name="T15" fmla="*/ 2147483647 h 164"/>
                <a:gd name="T16" fmla="*/ 2147483647 w 123"/>
                <a:gd name="T17" fmla="*/ 2147483647 h 164"/>
                <a:gd name="T18" fmla="*/ 2147483647 w 123"/>
                <a:gd name="T19" fmla="*/ 2147483647 h 164"/>
                <a:gd name="T20" fmla="*/ 2147483647 w 123"/>
                <a:gd name="T21" fmla="*/ 2147483647 h 164"/>
                <a:gd name="T22" fmla="*/ 2147483647 w 123"/>
                <a:gd name="T23" fmla="*/ 2147483647 h 164"/>
                <a:gd name="T24" fmla="*/ 2147483647 w 123"/>
                <a:gd name="T25" fmla="*/ 2147483647 h 164"/>
                <a:gd name="T26" fmla="*/ 2147483647 w 123"/>
                <a:gd name="T27" fmla="*/ 2147483647 h 164"/>
                <a:gd name="T28" fmla="*/ 2147483647 w 123"/>
                <a:gd name="T29" fmla="*/ 2147483647 h 164"/>
                <a:gd name="T30" fmla="*/ 2147483647 w 123"/>
                <a:gd name="T31" fmla="*/ 2147483647 h 164"/>
                <a:gd name="T32" fmla="*/ 2147483647 w 123"/>
                <a:gd name="T33" fmla="*/ 2147483647 h 164"/>
                <a:gd name="T34" fmla="*/ 2147483647 w 123"/>
                <a:gd name="T35" fmla="*/ 2147483647 h 164"/>
                <a:gd name="T36" fmla="*/ 2147483647 w 123"/>
                <a:gd name="T37" fmla="*/ 2147483647 h 164"/>
                <a:gd name="T38" fmla="*/ 2147483647 w 123"/>
                <a:gd name="T39" fmla="*/ 0 h 164"/>
                <a:gd name="T40" fmla="*/ 2147483647 w 123"/>
                <a:gd name="T41" fmla="*/ 2147483647 h 164"/>
                <a:gd name="T42" fmla="*/ 0 w 123"/>
                <a:gd name="T43" fmla="*/ 2147483647 h 164"/>
                <a:gd name="T44" fmla="*/ 0 w 123"/>
                <a:gd name="T45" fmla="*/ 2147483647 h 164"/>
                <a:gd name="T46" fmla="*/ 2147483647 w 123"/>
                <a:gd name="T47" fmla="*/ 2147483647 h 164"/>
                <a:gd name="T48" fmla="*/ 2147483647 w 123"/>
                <a:gd name="T49" fmla="*/ 2147483647 h 164"/>
                <a:gd name="T50" fmla="*/ 0 w 123"/>
                <a:gd name="T51" fmla="*/ 2147483647 h 164"/>
                <a:gd name="T52" fmla="*/ 0 w 123"/>
                <a:gd name="T53" fmla="*/ 2147483647 h 164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123"/>
                <a:gd name="T82" fmla="*/ 0 h 164"/>
                <a:gd name="T83" fmla="*/ 123 w 123"/>
                <a:gd name="T84" fmla="*/ 164 h 164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123" h="164">
                  <a:moveTo>
                    <a:pt x="0" y="161"/>
                  </a:moveTo>
                  <a:lnTo>
                    <a:pt x="92" y="161"/>
                  </a:lnTo>
                  <a:cubicBezTo>
                    <a:pt x="97" y="161"/>
                    <a:pt x="101" y="161"/>
                    <a:pt x="105" y="164"/>
                  </a:cubicBezTo>
                  <a:lnTo>
                    <a:pt x="123" y="103"/>
                  </a:lnTo>
                  <a:lnTo>
                    <a:pt x="120" y="103"/>
                  </a:lnTo>
                  <a:cubicBezTo>
                    <a:pt x="106" y="134"/>
                    <a:pt x="85" y="150"/>
                    <a:pt x="60" y="150"/>
                  </a:cubicBezTo>
                  <a:cubicBezTo>
                    <a:pt x="39" y="150"/>
                    <a:pt x="38" y="143"/>
                    <a:pt x="38" y="126"/>
                  </a:cubicBezTo>
                  <a:lnTo>
                    <a:pt x="38" y="60"/>
                  </a:lnTo>
                  <a:lnTo>
                    <a:pt x="50" y="60"/>
                  </a:lnTo>
                  <a:cubicBezTo>
                    <a:pt x="69" y="60"/>
                    <a:pt x="77" y="66"/>
                    <a:pt x="84" y="88"/>
                  </a:cubicBezTo>
                  <a:lnTo>
                    <a:pt x="87" y="88"/>
                  </a:lnTo>
                  <a:lnTo>
                    <a:pt x="79" y="33"/>
                  </a:lnTo>
                  <a:lnTo>
                    <a:pt x="76" y="33"/>
                  </a:lnTo>
                  <a:cubicBezTo>
                    <a:pt x="74" y="46"/>
                    <a:pt x="68" y="48"/>
                    <a:pt x="53" y="48"/>
                  </a:cubicBezTo>
                  <a:lnTo>
                    <a:pt x="38" y="48"/>
                  </a:lnTo>
                  <a:lnTo>
                    <a:pt x="38" y="34"/>
                  </a:lnTo>
                  <a:cubicBezTo>
                    <a:pt x="38" y="19"/>
                    <a:pt x="40" y="16"/>
                    <a:pt x="55" y="16"/>
                  </a:cubicBezTo>
                  <a:cubicBezTo>
                    <a:pt x="79" y="16"/>
                    <a:pt x="99" y="30"/>
                    <a:pt x="107" y="51"/>
                  </a:cubicBezTo>
                  <a:lnTo>
                    <a:pt x="110" y="51"/>
                  </a:lnTo>
                  <a:lnTo>
                    <a:pt x="99" y="0"/>
                  </a:lnTo>
                  <a:cubicBezTo>
                    <a:pt x="97" y="3"/>
                    <a:pt x="92" y="4"/>
                    <a:pt x="86" y="4"/>
                  </a:cubicBezTo>
                  <a:lnTo>
                    <a:pt x="0" y="4"/>
                  </a:lnTo>
                  <a:lnTo>
                    <a:pt x="0" y="8"/>
                  </a:lnTo>
                  <a:cubicBezTo>
                    <a:pt x="12" y="9"/>
                    <a:pt x="13" y="17"/>
                    <a:pt x="13" y="35"/>
                  </a:cubicBezTo>
                  <a:lnTo>
                    <a:pt x="13" y="131"/>
                  </a:lnTo>
                  <a:cubicBezTo>
                    <a:pt x="13" y="148"/>
                    <a:pt x="12" y="157"/>
                    <a:pt x="0" y="158"/>
                  </a:cubicBezTo>
                  <a:lnTo>
                    <a:pt x="0" y="16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62" name="Freeform 28"/>
            <p:cNvSpPr>
              <a:spLocks/>
            </p:cNvSpPr>
            <p:nvPr/>
          </p:nvSpPr>
          <p:spPr bwMode="auto">
            <a:xfrm>
              <a:off x="3521" y="2501"/>
              <a:ext cx="603" cy="588"/>
            </a:xfrm>
            <a:custGeom>
              <a:avLst/>
              <a:gdLst>
                <a:gd name="T0" fmla="*/ 2147483647 w 161"/>
                <a:gd name="T1" fmla="*/ 2147483647 h 157"/>
                <a:gd name="T2" fmla="*/ 2147483647 w 161"/>
                <a:gd name="T3" fmla="*/ 2147483647 h 157"/>
                <a:gd name="T4" fmla="*/ 2147483647 w 161"/>
                <a:gd name="T5" fmla="*/ 2147483647 h 157"/>
                <a:gd name="T6" fmla="*/ 2147483647 w 161"/>
                <a:gd name="T7" fmla="*/ 2147483647 h 157"/>
                <a:gd name="T8" fmla="*/ 2147483647 w 161"/>
                <a:gd name="T9" fmla="*/ 2147483647 h 157"/>
                <a:gd name="T10" fmla="*/ 2147483647 w 161"/>
                <a:gd name="T11" fmla="*/ 0 h 157"/>
                <a:gd name="T12" fmla="*/ 0 w 161"/>
                <a:gd name="T13" fmla="*/ 0 h 157"/>
                <a:gd name="T14" fmla="*/ 0 w 161"/>
                <a:gd name="T15" fmla="*/ 2147483647 h 157"/>
                <a:gd name="T16" fmla="*/ 2147483647 w 161"/>
                <a:gd name="T17" fmla="*/ 2147483647 h 157"/>
                <a:gd name="T18" fmla="*/ 2147483647 w 161"/>
                <a:gd name="T19" fmla="*/ 2147483647 h 157"/>
                <a:gd name="T20" fmla="*/ 0 w 161"/>
                <a:gd name="T21" fmla="*/ 2147483647 h 157"/>
                <a:gd name="T22" fmla="*/ 0 w 161"/>
                <a:gd name="T23" fmla="*/ 2147483647 h 157"/>
                <a:gd name="T24" fmla="*/ 2147483647 w 161"/>
                <a:gd name="T25" fmla="*/ 2147483647 h 157"/>
                <a:gd name="T26" fmla="*/ 2147483647 w 161"/>
                <a:gd name="T27" fmla="*/ 2147483647 h 157"/>
                <a:gd name="T28" fmla="*/ 2147483647 w 161"/>
                <a:gd name="T29" fmla="*/ 2147483647 h 157"/>
                <a:gd name="T30" fmla="*/ 2147483647 w 161"/>
                <a:gd name="T31" fmla="*/ 2147483647 h 157"/>
                <a:gd name="T32" fmla="*/ 2147483647 w 161"/>
                <a:gd name="T33" fmla="*/ 2147483647 h 157"/>
                <a:gd name="T34" fmla="*/ 2147483647 w 161"/>
                <a:gd name="T35" fmla="*/ 2147483647 h 157"/>
                <a:gd name="T36" fmla="*/ 2147483647 w 161"/>
                <a:gd name="T37" fmla="*/ 2147483647 h 157"/>
                <a:gd name="T38" fmla="*/ 2147483647 w 161"/>
                <a:gd name="T39" fmla="*/ 2147483647 h 157"/>
                <a:gd name="T40" fmla="*/ 2147483647 w 161"/>
                <a:gd name="T41" fmla="*/ 2147483647 h 157"/>
                <a:gd name="T42" fmla="*/ 2147483647 w 161"/>
                <a:gd name="T43" fmla="*/ 2147483647 h 157"/>
                <a:gd name="T44" fmla="*/ 2147483647 w 161"/>
                <a:gd name="T45" fmla="*/ 2147483647 h 157"/>
                <a:gd name="T46" fmla="*/ 2147483647 w 161"/>
                <a:gd name="T47" fmla="*/ 2147483647 h 157"/>
                <a:gd name="T48" fmla="*/ 2147483647 w 161"/>
                <a:gd name="T49" fmla="*/ 2147483647 h 157"/>
                <a:gd name="T50" fmla="*/ 2147483647 w 161"/>
                <a:gd name="T51" fmla="*/ 2147483647 h 157"/>
                <a:gd name="T52" fmla="*/ 2147483647 w 161"/>
                <a:gd name="T53" fmla="*/ 0 h 157"/>
                <a:gd name="T54" fmla="*/ 2147483647 w 161"/>
                <a:gd name="T55" fmla="*/ 0 h 157"/>
                <a:gd name="T56" fmla="*/ 2147483647 w 161"/>
                <a:gd name="T57" fmla="*/ 2147483647 h 157"/>
                <a:gd name="T58" fmla="*/ 2147483647 w 161"/>
                <a:gd name="T59" fmla="*/ 2147483647 h 157"/>
                <a:gd name="T60" fmla="*/ 2147483647 w 161"/>
                <a:gd name="T61" fmla="*/ 2147483647 h 157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161"/>
                <a:gd name="T94" fmla="*/ 0 h 157"/>
                <a:gd name="T95" fmla="*/ 161 w 161"/>
                <a:gd name="T96" fmla="*/ 157 h 157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161" h="157">
                  <a:moveTo>
                    <a:pt x="111" y="18"/>
                  </a:moveTo>
                  <a:lnTo>
                    <a:pt x="79" y="108"/>
                  </a:lnTo>
                  <a:lnTo>
                    <a:pt x="51" y="18"/>
                  </a:lnTo>
                  <a:cubicBezTo>
                    <a:pt x="50" y="14"/>
                    <a:pt x="49" y="12"/>
                    <a:pt x="49" y="10"/>
                  </a:cubicBezTo>
                  <a:cubicBezTo>
                    <a:pt x="49" y="7"/>
                    <a:pt x="50" y="5"/>
                    <a:pt x="53" y="4"/>
                  </a:cubicBezTo>
                  <a:lnTo>
                    <a:pt x="53" y="0"/>
                  </a:lnTo>
                  <a:lnTo>
                    <a:pt x="0" y="0"/>
                  </a:lnTo>
                  <a:lnTo>
                    <a:pt x="0" y="4"/>
                  </a:lnTo>
                  <a:cubicBezTo>
                    <a:pt x="13" y="5"/>
                    <a:pt x="14" y="13"/>
                    <a:pt x="14" y="31"/>
                  </a:cubicBezTo>
                  <a:lnTo>
                    <a:pt x="14" y="127"/>
                  </a:lnTo>
                  <a:cubicBezTo>
                    <a:pt x="14" y="144"/>
                    <a:pt x="13" y="153"/>
                    <a:pt x="0" y="154"/>
                  </a:cubicBezTo>
                  <a:lnTo>
                    <a:pt x="0" y="157"/>
                  </a:lnTo>
                  <a:lnTo>
                    <a:pt x="41" y="157"/>
                  </a:lnTo>
                  <a:lnTo>
                    <a:pt x="41" y="154"/>
                  </a:lnTo>
                  <a:cubicBezTo>
                    <a:pt x="29" y="153"/>
                    <a:pt x="28" y="144"/>
                    <a:pt x="28" y="127"/>
                  </a:cubicBezTo>
                  <a:lnTo>
                    <a:pt x="28" y="20"/>
                  </a:lnTo>
                  <a:lnTo>
                    <a:pt x="74" y="156"/>
                  </a:lnTo>
                  <a:lnTo>
                    <a:pt x="123" y="18"/>
                  </a:lnTo>
                  <a:lnTo>
                    <a:pt x="123" y="127"/>
                  </a:lnTo>
                  <a:cubicBezTo>
                    <a:pt x="123" y="144"/>
                    <a:pt x="122" y="153"/>
                    <a:pt x="110" y="154"/>
                  </a:cubicBezTo>
                  <a:lnTo>
                    <a:pt x="110" y="157"/>
                  </a:lnTo>
                  <a:lnTo>
                    <a:pt x="161" y="157"/>
                  </a:lnTo>
                  <a:lnTo>
                    <a:pt x="161" y="154"/>
                  </a:lnTo>
                  <a:cubicBezTo>
                    <a:pt x="149" y="153"/>
                    <a:pt x="148" y="144"/>
                    <a:pt x="148" y="127"/>
                  </a:cubicBezTo>
                  <a:lnTo>
                    <a:pt x="148" y="31"/>
                  </a:lnTo>
                  <a:cubicBezTo>
                    <a:pt x="148" y="13"/>
                    <a:pt x="149" y="5"/>
                    <a:pt x="161" y="4"/>
                  </a:cubicBezTo>
                  <a:lnTo>
                    <a:pt x="161" y="0"/>
                  </a:lnTo>
                  <a:lnTo>
                    <a:pt x="108" y="0"/>
                  </a:lnTo>
                  <a:lnTo>
                    <a:pt x="108" y="4"/>
                  </a:lnTo>
                  <a:cubicBezTo>
                    <a:pt x="111" y="5"/>
                    <a:pt x="113" y="7"/>
                    <a:pt x="113" y="10"/>
                  </a:cubicBezTo>
                  <a:cubicBezTo>
                    <a:pt x="113" y="11"/>
                    <a:pt x="112" y="14"/>
                    <a:pt x="111" y="1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63" name="Freeform 29"/>
            <p:cNvSpPr>
              <a:spLocks/>
            </p:cNvSpPr>
            <p:nvPr/>
          </p:nvSpPr>
          <p:spPr bwMode="auto">
            <a:xfrm>
              <a:off x="1469" y="1215"/>
              <a:ext cx="2871" cy="942"/>
            </a:xfrm>
            <a:custGeom>
              <a:avLst/>
              <a:gdLst>
                <a:gd name="T0" fmla="*/ 0 w 768"/>
                <a:gd name="T1" fmla="*/ 2147483647 h 252"/>
                <a:gd name="T2" fmla="*/ 2147483647 w 768"/>
                <a:gd name="T3" fmla="*/ 0 h 252"/>
                <a:gd name="T4" fmla="*/ 2147483647 w 768"/>
                <a:gd name="T5" fmla="*/ 2147483647 h 252"/>
                <a:gd name="T6" fmla="*/ 2147483647 w 768"/>
                <a:gd name="T7" fmla="*/ 2147483647 h 252"/>
                <a:gd name="T8" fmla="*/ 0 w 768"/>
                <a:gd name="T9" fmla="*/ 2147483647 h 25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68"/>
                <a:gd name="T16" fmla="*/ 0 h 252"/>
                <a:gd name="T17" fmla="*/ 768 w 768"/>
                <a:gd name="T18" fmla="*/ 252 h 25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68" h="252">
                  <a:moveTo>
                    <a:pt x="0" y="124"/>
                  </a:moveTo>
                  <a:lnTo>
                    <a:pt x="381" y="0"/>
                  </a:lnTo>
                  <a:lnTo>
                    <a:pt x="768" y="124"/>
                  </a:lnTo>
                  <a:lnTo>
                    <a:pt x="386" y="252"/>
                  </a:lnTo>
                  <a:lnTo>
                    <a:pt x="0" y="1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64" name="Freeform 30"/>
            <p:cNvSpPr>
              <a:spLocks/>
            </p:cNvSpPr>
            <p:nvPr/>
          </p:nvSpPr>
          <p:spPr bwMode="auto">
            <a:xfrm>
              <a:off x="2003" y="1993"/>
              <a:ext cx="1799" cy="419"/>
            </a:xfrm>
            <a:custGeom>
              <a:avLst/>
              <a:gdLst>
                <a:gd name="T0" fmla="*/ 0 w 481"/>
                <a:gd name="T1" fmla="*/ 2147483647 h 112"/>
                <a:gd name="T2" fmla="*/ 0 w 481"/>
                <a:gd name="T3" fmla="*/ 0 h 112"/>
                <a:gd name="T4" fmla="*/ 2147483647 w 481"/>
                <a:gd name="T5" fmla="*/ 2147483647 h 112"/>
                <a:gd name="T6" fmla="*/ 2147483647 w 481"/>
                <a:gd name="T7" fmla="*/ 0 h 112"/>
                <a:gd name="T8" fmla="*/ 2147483647 w 481"/>
                <a:gd name="T9" fmla="*/ 2147483647 h 112"/>
                <a:gd name="T10" fmla="*/ 0 w 481"/>
                <a:gd name="T11" fmla="*/ 2147483647 h 1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81"/>
                <a:gd name="T19" fmla="*/ 0 h 112"/>
                <a:gd name="T20" fmla="*/ 481 w 481"/>
                <a:gd name="T21" fmla="*/ 112 h 11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81" h="112">
                  <a:moveTo>
                    <a:pt x="0" y="112"/>
                  </a:moveTo>
                  <a:lnTo>
                    <a:pt x="0" y="0"/>
                  </a:lnTo>
                  <a:lnTo>
                    <a:pt x="241" y="82"/>
                  </a:lnTo>
                  <a:lnTo>
                    <a:pt x="481" y="0"/>
                  </a:lnTo>
                  <a:lnTo>
                    <a:pt x="481" y="112"/>
                  </a:lnTo>
                  <a:lnTo>
                    <a:pt x="0" y="11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</p:grpSp>
      <p:grpSp>
        <p:nvGrpSpPr>
          <p:cNvPr id="65" name="Группа 64"/>
          <p:cNvGrpSpPr/>
          <p:nvPr/>
        </p:nvGrpSpPr>
        <p:grpSpPr>
          <a:xfrm>
            <a:off x="207818" y="1368206"/>
            <a:ext cx="8769927" cy="5313906"/>
            <a:chOff x="259773" y="1234436"/>
            <a:chExt cx="11578640" cy="5457308"/>
          </a:xfrm>
        </p:grpSpPr>
        <p:sp>
          <p:nvSpPr>
            <p:cNvPr id="66" name="Полилиния 65"/>
            <p:cNvSpPr/>
            <p:nvPr/>
          </p:nvSpPr>
          <p:spPr>
            <a:xfrm>
              <a:off x="6680527" y="5306397"/>
              <a:ext cx="378494" cy="601900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362428" y="0"/>
                  </a:moveTo>
                  <a:lnTo>
                    <a:pt x="0" y="526195"/>
                  </a:lnTo>
                </a:path>
              </a:pathLst>
            </a:custGeom>
            <a:noFill/>
          </p:spPr>
          <p:style>
            <a:lnRef idx="2">
              <a:schemeClr val="accent1">
                <a:shade val="8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67" name="Полилиния 66"/>
            <p:cNvSpPr/>
            <p:nvPr/>
          </p:nvSpPr>
          <p:spPr>
            <a:xfrm>
              <a:off x="5740933" y="4169636"/>
              <a:ext cx="765187" cy="383478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0"/>
                  </a:moveTo>
                  <a:lnTo>
                    <a:pt x="0" y="353085"/>
                  </a:lnTo>
                  <a:lnTo>
                    <a:pt x="681187" y="353085"/>
                  </a:lnTo>
                </a:path>
              </a:pathLst>
            </a:custGeom>
            <a:noFill/>
          </p:spPr>
          <p:style>
            <a:lnRef idx="2">
              <a:schemeClr val="accent1">
                <a:shade val="8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68" name="Полилиния 67"/>
            <p:cNvSpPr/>
            <p:nvPr/>
          </p:nvSpPr>
          <p:spPr>
            <a:xfrm>
              <a:off x="5289572" y="4169636"/>
              <a:ext cx="315077" cy="729592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248089" y="0"/>
                  </a:moveTo>
                  <a:lnTo>
                    <a:pt x="248089" y="396350"/>
                  </a:lnTo>
                  <a:lnTo>
                    <a:pt x="0" y="396350"/>
                  </a:lnTo>
                </a:path>
              </a:pathLst>
            </a:custGeom>
            <a:noFill/>
          </p:spPr>
          <p:style>
            <a:lnRef idx="2">
              <a:schemeClr val="accent1">
                <a:shade val="8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69" name="Полилиния 68"/>
            <p:cNvSpPr/>
            <p:nvPr/>
          </p:nvSpPr>
          <p:spPr>
            <a:xfrm>
              <a:off x="6407848" y="3034146"/>
              <a:ext cx="2097919" cy="709792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1747761" y="0"/>
                  </a:moveTo>
                  <a:lnTo>
                    <a:pt x="1747761" y="554416"/>
                  </a:lnTo>
                  <a:lnTo>
                    <a:pt x="0" y="554416"/>
                  </a:lnTo>
                </a:path>
              </a:pathLst>
            </a:custGeom>
            <a:noFill/>
          </p:spPr>
          <p:style>
            <a:lnRef idx="2">
              <a:schemeClr val="accent1">
                <a:shade val="8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70" name="Полилиния 69"/>
            <p:cNvSpPr/>
            <p:nvPr/>
          </p:nvSpPr>
          <p:spPr>
            <a:xfrm>
              <a:off x="10382464" y="4354533"/>
              <a:ext cx="230103" cy="1676812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0"/>
                  </a:moveTo>
                  <a:lnTo>
                    <a:pt x="0" y="1465907"/>
                  </a:lnTo>
                  <a:lnTo>
                    <a:pt x="298001" y="1465907"/>
                  </a:lnTo>
                </a:path>
              </a:pathLst>
            </a:custGeom>
            <a:noFill/>
          </p:spPr>
          <p:style>
            <a:lnRef idx="2">
              <a:schemeClr val="accent1">
                <a:shade val="8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71" name="Полилиния 70"/>
            <p:cNvSpPr/>
            <p:nvPr/>
          </p:nvSpPr>
          <p:spPr>
            <a:xfrm>
              <a:off x="8846734" y="4354533"/>
              <a:ext cx="634010" cy="1495292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904705" y="0"/>
                  </a:moveTo>
                  <a:lnTo>
                    <a:pt x="904705" y="1501841"/>
                  </a:lnTo>
                  <a:lnTo>
                    <a:pt x="0" y="1501841"/>
                  </a:lnTo>
                </a:path>
              </a:pathLst>
            </a:custGeom>
            <a:noFill/>
          </p:spPr>
          <p:style>
            <a:lnRef idx="2">
              <a:schemeClr val="accent1">
                <a:shade val="8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72" name="Полилиния 71"/>
            <p:cNvSpPr/>
            <p:nvPr/>
          </p:nvSpPr>
          <p:spPr>
            <a:xfrm>
              <a:off x="8505769" y="3064114"/>
              <a:ext cx="2060481" cy="346231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0"/>
                  </a:moveTo>
                  <a:lnTo>
                    <a:pt x="0" y="250665"/>
                  </a:lnTo>
                  <a:lnTo>
                    <a:pt x="1973018" y="250665"/>
                  </a:lnTo>
                  <a:lnTo>
                    <a:pt x="1973018" y="302683"/>
                  </a:lnTo>
                </a:path>
              </a:pathLst>
            </a:custGeom>
            <a:noFill/>
          </p:spPr>
          <p:style>
            <a:lnRef idx="2">
              <a:schemeClr val="accent1">
                <a:shade val="8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73" name="Полилиния 72"/>
            <p:cNvSpPr/>
            <p:nvPr/>
          </p:nvSpPr>
          <p:spPr>
            <a:xfrm>
              <a:off x="5365667" y="2161518"/>
              <a:ext cx="2056989" cy="408038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0"/>
                  </a:moveTo>
                  <a:lnTo>
                    <a:pt x="0" y="356716"/>
                  </a:lnTo>
                  <a:lnTo>
                    <a:pt x="1969674" y="356716"/>
                  </a:lnTo>
                </a:path>
              </a:pathLst>
            </a:custGeom>
            <a:noFill/>
          </p:spPr>
          <p:style>
            <a:lnRef idx="2">
              <a:schemeClr val="accent1">
                <a:shade val="6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74" name="Полилиния 73"/>
            <p:cNvSpPr/>
            <p:nvPr/>
          </p:nvSpPr>
          <p:spPr>
            <a:xfrm>
              <a:off x="1937366" y="2920383"/>
              <a:ext cx="426962" cy="1614048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0"/>
                  </a:moveTo>
                  <a:lnTo>
                    <a:pt x="0" y="1438159"/>
                  </a:lnTo>
                  <a:lnTo>
                    <a:pt x="542157" y="1438159"/>
                  </a:lnTo>
                </a:path>
              </a:pathLst>
            </a:custGeom>
            <a:noFill/>
          </p:spPr>
          <p:style>
            <a:lnRef idx="2">
              <a:schemeClr val="accent1">
                <a:shade val="8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75" name="Полилиния 74"/>
            <p:cNvSpPr/>
            <p:nvPr/>
          </p:nvSpPr>
          <p:spPr>
            <a:xfrm>
              <a:off x="1300147" y="2920384"/>
              <a:ext cx="475396" cy="1614048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476852" y="0"/>
                  </a:moveTo>
                  <a:lnTo>
                    <a:pt x="476852" y="1411037"/>
                  </a:lnTo>
                  <a:lnTo>
                    <a:pt x="0" y="1411037"/>
                  </a:lnTo>
                </a:path>
              </a:pathLst>
            </a:custGeom>
            <a:noFill/>
          </p:spPr>
          <p:style>
            <a:lnRef idx="2">
              <a:schemeClr val="accent1">
                <a:shade val="8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76" name="Полилиния 75"/>
            <p:cNvSpPr/>
            <p:nvPr/>
          </p:nvSpPr>
          <p:spPr>
            <a:xfrm>
              <a:off x="2812946" y="2161519"/>
              <a:ext cx="2791703" cy="339546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2444364" y="0"/>
                  </a:moveTo>
                  <a:lnTo>
                    <a:pt x="2444364" y="300760"/>
                  </a:lnTo>
                  <a:lnTo>
                    <a:pt x="0" y="300760"/>
                  </a:lnTo>
                </a:path>
              </a:pathLst>
            </a:custGeom>
            <a:noFill/>
          </p:spPr>
          <p:style>
            <a:lnRef idx="2">
              <a:schemeClr val="accent1">
                <a:shade val="6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77" name="Полилиния 76"/>
            <p:cNvSpPr/>
            <p:nvPr/>
          </p:nvSpPr>
          <p:spPr>
            <a:xfrm>
              <a:off x="3827998" y="1234436"/>
              <a:ext cx="3075337" cy="927082"/>
            </a:xfrm>
            <a:custGeom>
              <a:avLst/>
              <a:gdLst>
                <a:gd name="connsiteX0" fmla="*/ 0 w 2944796"/>
                <a:gd name="connsiteY0" fmla="*/ 0 h 810476"/>
                <a:gd name="connsiteX1" fmla="*/ 2944796 w 2944796"/>
                <a:gd name="connsiteY1" fmla="*/ 0 h 810476"/>
                <a:gd name="connsiteX2" fmla="*/ 2944796 w 2944796"/>
                <a:gd name="connsiteY2" fmla="*/ 810476 h 810476"/>
                <a:gd name="connsiteX3" fmla="*/ 0 w 2944796"/>
                <a:gd name="connsiteY3" fmla="*/ 810476 h 810476"/>
                <a:gd name="connsiteX4" fmla="*/ 0 w 2944796"/>
                <a:gd name="connsiteY4" fmla="*/ 0 h 8104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44796" h="810476">
                  <a:moveTo>
                    <a:pt x="0" y="0"/>
                  </a:moveTo>
                  <a:lnTo>
                    <a:pt x="2944796" y="0"/>
                  </a:lnTo>
                  <a:lnTo>
                    <a:pt x="2944796" y="810476"/>
                  </a:lnTo>
                  <a:lnTo>
                    <a:pt x="0" y="8104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0320" tIns="20320" rIns="20320" bIns="20320" numCol="1" spcCol="1270" anchor="ctr" anchorCtr="0">
              <a:noAutofit/>
            </a:bodyPr>
            <a:lstStyle/>
            <a:p>
              <a:pPr lvl="0" algn="ctr" defTabSz="1422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3200" kern="12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ИЦ «Академия»</a:t>
              </a:r>
              <a:endParaRPr lang="ru-RU" sz="32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8" name="Полилиния 77"/>
            <p:cNvSpPr/>
            <p:nvPr/>
          </p:nvSpPr>
          <p:spPr>
            <a:xfrm>
              <a:off x="783330" y="2090717"/>
              <a:ext cx="2552717" cy="829666"/>
            </a:xfrm>
            <a:custGeom>
              <a:avLst/>
              <a:gdLst>
                <a:gd name="connsiteX0" fmla="*/ 0 w 1943462"/>
                <a:gd name="connsiteY0" fmla="*/ 0 h 725313"/>
                <a:gd name="connsiteX1" fmla="*/ 1943462 w 1943462"/>
                <a:gd name="connsiteY1" fmla="*/ 0 h 725313"/>
                <a:gd name="connsiteX2" fmla="*/ 1943462 w 1943462"/>
                <a:gd name="connsiteY2" fmla="*/ 725313 h 725313"/>
                <a:gd name="connsiteX3" fmla="*/ 0 w 1943462"/>
                <a:gd name="connsiteY3" fmla="*/ 725313 h 725313"/>
                <a:gd name="connsiteX4" fmla="*/ 0 w 1943462"/>
                <a:gd name="connsiteY4" fmla="*/ 0 h 725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43462" h="725313">
                  <a:moveTo>
                    <a:pt x="0" y="0"/>
                  </a:moveTo>
                  <a:lnTo>
                    <a:pt x="1943462" y="0"/>
                  </a:lnTo>
                  <a:lnTo>
                    <a:pt x="1943462" y="725313"/>
                  </a:lnTo>
                  <a:lnTo>
                    <a:pt x="0" y="72531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2700" tIns="12700" rIns="12700" bIns="1270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000" kern="12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Печатные издания</a:t>
              </a:r>
              <a:endParaRPr lang="ru-RU" sz="20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9" name="Полилиния 78"/>
            <p:cNvSpPr/>
            <p:nvPr/>
          </p:nvSpPr>
          <p:spPr>
            <a:xfrm>
              <a:off x="259773" y="4066355"/>
              <a:ext cx="1225852" cy="1335366"/>
            </a:xfrm>
            <a:custGeom>
              <a:avLst/>
              <a:gdLst>
                <a:gd name="connsiteX0" fmla="*/ 0 w 996211"/>
                <a:gd name="connsiteY0" fmla="*/ 0 h 818405"/>
                <a:gd name="connsiteX1" fmla="*/ 996211 w 996211"/>
                <a:gd name="connsiteY1" fmla="*/ 0 h 818405"/>
                <a:gd name="connsiteX2" fmla="*/ 996211 w 996211"/>
                <a:gd name="connsiteY2" fmla="*/ 818405 h 818405"/>
                <a:gd name="connsiteX3" fmla="*/ 0 w 996211"/>
                <a:gd name="connsiteY3" fmla="*/ 818405 h 818405"/>
                <a:gd name="connsiteX4" fmla="*/ 0 w 996211"/>
                <a:gd name="connsiteY4" fmla="*/ 0 h 8184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96211" h="818405">
                  <a:moveTo>
                    <a:pt x="0" y="0"/>
                  </a:moveTo>
                  <a:lnTo>
                    <a:pt x="996211" y="0"/>
                  </a:lnTo>
                  <a:lnTo>
                    <a:pt x="996211" y="818405"/>
                  </a:lnTo>
                  <a:lnTo>
                    <a:pt x="0" y="81840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0795" tIns="10795" rIns="10795" bIns="10795" numCol="1" spcCol="1270" anchor="ctr" anchorCtr="0">
              <a:noAutofit/>
            </a:bodyPr>
            <a:lstStyle/>
            <a:p>
              <a:pPr lvl="0" algn="ctr" defTabSz="755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700" kern="12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Книги и пособия для ВПО</a:t>
              </a:r>
              <a:endParaRPr lang="ru-RU" sz="17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0" name="Полилиния 79"/>
            <p:cNvSpPr/>
            <p:nvPr/>
          </p:nvSpPr>
          <p:spPr>
            <a:xfrm>
              <a:off x="2364328" y="4018312"/>
              <a:ext cx="1285011" cy="1354893"/>
            </a:xfrm>
            <a:custGeom>
              <a:avLst/>
              <a:gdLst>
                <a:gd name="connsiteX0" fmla="*/ 0 w 963336"/>
                <a:gd name="connsiteY0" fmla="*/ 0 h 956650"/>
                <a:gd name="connsiteX1" fmla="*/ 963336 w 963336"/>
                <a:gd name="connsiteY1" fmla="*/ 0 h 956650"/>
                <a:gd name="connsiteX2" fmla="*/ 963336 w 963336"/>
                <a:gd name="connsiteY2" fmla="*/ 956650 h 956650"/>
                <a:gd name="connsiteX3" fmla="*/ 0 w 963336"/>
                <a:gd name="connsiteY3" fmla="*/ 956650 h 956650"/>
                <a:gd name="connsiteX4" fmla="*/ 0 w 963336"/>
                <a:gd name="connsiteY4" fmla="*/ 0 h 956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63336" h="956650">
                  <a:moveTo>
                    <a:pt x="0" y="0"/>
                  </a:moveTo>
                  <a:lnTo>
                    <a:pt x="963336" y="0"/>
                  </a:lnTo>
                  <a:lnTo>
                    <a:pt x="963336" y="956650"/>
                  </a:lnTo>
                  <a:lnTo>
                    <a:pt x="0" y="9566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0795" tIns="10795" rIns="10795" bIns="10795" numCol="1" spcCol="1270" anchor="ctr" anchorCtr="0">
              <a:noAutofit/>
            </a:bodyPr>
            <a:lstStyle/>
            <a:p>
              <a:pPr lvl="0" algn="ctr" defTabSz="755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700" kern="12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Книги и пособия для </a:t>
              </a:r>
              <a:r>
                <a:rPr lang="ru-RU" sz="1700" kern="1200" dirty="0" err="1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ТиПО</a:t>
              </a:r>
              <a:endParaRPr lang="ru-RU" sz="17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1" name="Полилиния 80"/>
            <p:cNvSpPr/>
            <p:nvPr/>
          </p:nvSpPr>
          <p:spPr>
            <a:xfrm>
              <a:off x="7395283" y="1980969"/>
              <a:ext cx="3287439" cy="1037199"/>
            </a:xfrm>
            <a:custGeom>
              <a:avLst/>
              <a:gdLst>
                <a:gd name="connsiteX0" fmla="*/ 0 w 2074274"/>
                <a:gd name="connsiteY0" fmla="*/ 0 h 864706"/>
                <a:gd name="connsiteX1" fmla="*/ 2074274 w 2074274"/>
                <a:gd name="connsiteY1" fmla="*/ 0 h 864706"/>
                <a:gd name="connsiteX2" fmla="*/ 2074274 w 2074274"/>
                <a:gd name="connsiteY2" fmla="*/ 864706 h 864706"/>
                <a:gd name="connsiteX3" fmla="*/ 0 w 2074274"/>
                <a:gd name="connsiteY3" fmla="*/ 864706 h 864706"/>
                <a:gd name="connsiteX4" fmla="*/ 0 w 2074274"/>
                <a:gd name="connsiteY4" fmla="*/ 0 h 8647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74274" h="864706">
                  <a:moveTo>
                    <a:pt x="0" y="0"/>
                  </a:moveTo>
                  <a:lnTo>
                    <a:pt x="2074274" y="0"/>
                  </a:lnTo>
                  <a:lnTo>
                    <a:pt x="2074274" y="864706"/>
                  </a:lnTo>
                  <a:lnTo>
                    <a:pt x="0" y="86470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2700" tIns="12700" rIns="12700" bIns="1270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000" kern="12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ЭОР- электронные образовательные ресурсы</a:t>
              </a:r>
              <a:endParaRPr lang="ru-RU" sz="20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2" name="Полилиния 81"/>
            <p:cNvSpPr/>
            <p:nvPr/>
          </p:nvSpPr>
          <p:spPr>
            <a:xfrm>
              <a:off x="9570040" y="3410900"/>
              <a:ext cx="1979221" cy="909128"/>
            </a:xfrm>
            <a:custGeom>
              <a:avLst/>
              <a:gdLst>
                <a:gd name="connsiteX0" fmla="*/ 0 w 1206550"/>
                <a:gd name="connsiteY0" fmla="*/ 0 h 826418"/>
                <a:gd name="connsiteX1" fmla="*/ 1206550 w 1206550"/>
                <a:gd name="connsiteY1" fmla="*/ 0 h 826418"/>
                <a:gd name="connsiteX2" fmla="*/ 1206550 w 1206550"/>
                <a:gd name="connsiteY2" fmla="*/ 826418 h 826418"/>
                <a:gd name="connsiteX3" fmla="*/ 0 w 1206550"/>
                <a:gd name="connsiteY3" fmla="*/ 826418 h 826418"/>
                <a:gd name="connsiteX4" fmla="*/ 0 w 1206550"/>
                <a:gd name="connsiteY4" fmla="*/ 0 h 8264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6550" h="826418">
                  <a:moveTo>
                    <a:pt x="0" y="0"/>
                  </a:moveTo>
                  <a:lnTo>
                    <a:pt x="1206550" y="0"/>
                  </a:lnTo>
                  <a:lnTo>
                    <a:pt x="1206550" y="826418"/>
                  </a:lnTo>
                  <a:lnTo>
                    <a:pt x="0" y="826418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0795" tIns="10795" rIns="10795" bIns="10795" numCol="1" spcCol="1270" anchor="ctr" anchorCtr="0">
              <a:noAutofit/>
            </a:bodyPr>
            <a:lstStyle/>
            <a:p>
              <a:pPr lvl="0" algn="ctr" defTabSz="755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700" kern="12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ЭОР </a:t>
              </a:r>
              <a:r>
                <a:rPr lang="en-US" sz="1700" kern="12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online</a:t>
              </a:r>
              <a:r>
                <a:rPr lang="ru-RU" sz="1700" kern="12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(облако)</a:t>
              </a:r>
              <a:endParaRPr lang="ru-RU" sz="17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3" name="Полилиния 82"/>
            <p:cNvSpPr/>
            <p:nvPr/>
          </p:nvSpPr>
          <p:spPr>
            <a:xfrm>
              <a:off x="8271534" y="5494356"/>
              <a:ext cx="1298506" cy="1180910"/>
            </a:xfrm>
            <a:custGeom>
              <a:avLst/>
              <a:gdLst>
                <a:gd name="connsiteX0" fmla="*/ 0 w 948236"/>
                <a:gd name="connsiteY0" fmla="*/ 0 h 1032378"/>
                <a:gd name="connsiteX1" fmla="*/ 948236 w 948236"/>
                <a:gd name="connsiteY1" fmla="*/ 0 h 1032378"/>
                <a:gd name="connsiteX2" fmla="*/ 948236 w 948236"/>
                <a:gd name="connsiteY2" fmla="*/ 1032378 h 1032378"/>
                <a:gd name="connsiteX3" fmla="*/ 0 w 948236"/>
                <a:gd name="connsiteY3" fmla="*/ 1032378 h 1032378"/>
                <a:gd name="connsiteX4" fmla="*/ 0 w 948236"/>
                <a:gd name="connsiteY4" fmla="*/ 0 h 10323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48236" h="1032378">
                  <a:moveTo>
                    <a:pt x="0" y="0"/>
                  </a:moveTo>
                  <a:lnTo>
                    <a:pt x="948236" y="0"/>
                  </a:lnTo>
                  <a:lnTo>
                    <a:pt x="948236" y="1032378"/>
                  </a:lnTo>
                  <a:lnTo>
                    <a:pt x="0" y="10323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1430" tIns="11430" rIns="11430" bIns="1143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kern="12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СЭО </a:t>
              </a:r>
              <a:r>
                <a:rPr lang="ru-RU" sz="8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(</a:t>
              </a:r>
              <a:r>
                <a:rPr lang="ru-RU" sz="1200" kern="12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ЭУМК</a:t>
              </a:r>
            </a:p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200" kern="12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+</a:t>
              </a:r>
            </a:p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400" b="1" kern="12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I-GVS</a:t>
              </a:r>
              <a:r>
                <a:rPr lang="ru-RU" sz="1200" b="1" kern="12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)</a:t>
              </a:r>
              <a:endParaRPr lang="ru-RU" sz="12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4" name="Полилиния 83"/>
            <p:cNvSpPr/>
            <p:nvPr/>
          </p:nvSpPr>
          <p:spPr>
            <a:xfrm>
              <a:off x="10771111" y="5494355"/>
              <a:ext cx="1067302" cy="1197389"/>
            </a:xfrm>
            <a:custGeom>
              <a:avLst/>
              <a:gdLst>
                <a:gd name="connsiteX0" fmla="*/ 0 w 920161"/>
                <a:gd name="connsiteY0" fmla="*/ 0 h 1152697"/>
                <a:gd name="connsiteX1" fmla="*/ 920161 w 920161"/>
                <a:gd name="connsiteY1" fmla="*/ 0 h 1152697"/>
                <a:gd name="connsiteX2" fmla="*/ 920161 w 920161"/>
                <a:gd name="connsiteY2" fmla="*/ 1152697 h 1152697"/>
                <a:gd name="connsiteX3" fmla="*/ 0 w 920161"/>
                <a:gd name="connsiteY3" fmla="*/ 1152697 h 1152697"/>
                <a:gd name="connsiteX4" fmla="*/ 0 w 920161"/>
                <a:gd name="connsiteY4" fmla="*/ 0 h 11526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0161" h="1152697">
                  <a:moveTo>
                    <a:pt x="0" y="0"/>
                  </a:moveTo>
                  <a:lnTo>
                    <a:pt x="920161" y="0"/>
                  </a:lnTo>
                  <a:lnTo>
                    <a:pt x="920161" y="1152697"/>
                  </a:lnTo>
                  <a:lnTo>
                    <a:pt x="0" y="115269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D05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2065" tIns="12065" rIns="12065" bIns="12065" numCol="1" spcCol="1270" anchor="ctr" anchorCtr="0">
              <a:noAutofit/>
            </a:bodyPr>
            <a:lstStyle/>
            <a:p>
              <a:pPr lvl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900" kern="12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ЭБ </a:t>
              </a:r>
              <a:r>
                <a:rPr lang="ru-RU" sz="1400" kern="12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(ЭВИ</a:t>
              </a:r>
              <a:r>
                <a:rPr lang="ru-RU" sz="1900" kern="12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)</a:t>
              </a:r>
              <a:endParaRPr lang="ru-RU" sz="19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5" name="Полилиния 84"/>
            <p:cNvSpPr/>
            <p:nvPr/>
          </p:nvSpPr>
          <p:spPr>
            <a:xfrm>
              <a:off x="4894485" y="3465984"/>
              <a:ext cx="1462304" cy="687674"/>
            </a:xfrm>
            <a:custGeom>
              <a:avLst/>
              <a:gdLst>
                <a:gd name="connsiteX0" fmla="*/ 0 w 1400234"/>
                <a:gd name="connsiteY0" fmla="*/ 0 h 537059"/>
                <a:gd name="connsiteX1" fmla="*/ 1400234 w 1400234"/>
                <a:gd name="connsiteY1" fmla="*/ 0 h 537059"/>
                <a:gd name="connsiteX2" fmla="*/ 1400234 w 1400234"/>
                <a:gd name="connsiteY2" fmla="*/ 537059 h 537059"/>
                <a:gd name="connsiteX3" fmla="*/ 0 w 1400234"/>
                <a:gd name="connsiteY3" fmla="*/ 537059 h 537059"/>
                <a:gd name="connsiteX4" fmla="*/ 0 w 1400234"/>
                <a:gd name="connsiteY4" fmla="*/ 0 h 5370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0234" h="537059">
                  <a:moveTo>
                    <a:pt x="0" y="0"/>
                  </a:moveTo>
                  <a:lnTo>
                    <a:pt x="1400234" y="0"/>
                  </a:lnTo>
                  <a:lnTo>
                    <a:pt x="1400234" y="537059"/>
                  </a:lnTo>
                  <a:lnTo>
                    <a:pt x="0" y="537059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0795" tIns="10795" rIns="10795" bIns="10795" numCol="1" spcCol="1270" anchor="ctr" anchorCtr="0">
              <a:noAutofit/>
            </a:bodyPr>
            <a:lstStyle/>
            <a:p>
              <a:pPr lvl="0" algn="ctr" defTabSz="755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700" kern="1200" dirty="0" smtClean="0">
                  <a:solidFill>
                    <a:schemeClr val="tx1"/>
                  </a:solidFill>
                </a:rPr>
                <a:t>ЭОР </a:t>
              </a:r>
              <a:r>
                <a:rPr lang="en-US" sz="1700" kern="1200" dirty="0" err="1" smtClean="0">
                  <a:solidFill>
                    <a:schemeClr val="tx1"/>
                  </a:solidFill>
                </a:rPr>
                <a:t>ofline</a:t>
              </a:r>
              <a:r>
                <a:rPr lang="ru-RU" sz="1700" kern="1200" dirty="0" smtClean="0">
                  <a:solidFill>
                    <a:schemeClr val="tx1"/>
                  </a:solidFill>
                </a:rPr>
                <a:t> (локально)</a:t>
              </a:r>
              <a:endParaRPr lang="ru-RU" sz="1700" kern="1200" dirty="0">
                <a:solidFill>
                  <a:schemeClr val="tx1"/>
                </a:solidFill>
              </a:endParaRPr>
            </a:p>
          </p:txBody>
        </p:sp>
        <p:sp>
          <p:nvSpPr>
            <p:cNvPr id="86" name="Полилиния 85"/>
            <p:cNvSpPr/>
            <p:nvPr/>
          </p:nvSpPr>
          <p:spPr>
            <a:xfrm>
              <a:off x="4004561" y="4375327"/>
              <a:ext cx="1317437" cy="898252"/>
            </a:xfrm>
            <a:custGeom>
              <a:avLst/>
              <a:gdLst>
                <a:gd name="connsiteX0" fmla="*/ 0 w 704962"/>
                <a:gd name="connsiteY0" fmla="*/ 0 h 434458"/>
                <a:gd name="connsiteX1" fmla="*/ 704962 w 704962"/>
                <a:gd name="connsiteY1" fmla="*/ 0 h 434458"/>
                <a:gd name="connsiteX2" fmla="*/ 704962 w 704962"/>
                <a:gd name="connsiteY2" fmla="*/ 434458 h 434458"/>
                <a:gd name="connsiteX3" fmla="*/ 0 w 704962"/>
                <a:gd name="connsiteY3" fmla="*/ 434458 h 434458"/>
                <a:gd name="connsiteX4" fmla="*/ 0 w 704962"/>
                <a:gd name="connsiteY4" fmla="*/ 0 h 434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04962" h="434458">
                  <a:moveTo>
                    <a:pt x="0" y="0"/>
                  </a:moveTo>
                  <a:lnTo>
                    <a:pt x="704962" y="0"/>
                  </a:lnTo>
                  <a:lnTo>
                    <a:pt x="704962" y="434458"/>
                  </a:lnTo>
                  <a:lnTo>
                    <a:pt x="0" y="43445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0795" tIns="10795" rIns="10795" bIns="10795" numCol="1" spcCol="1270" anchor="ctr" anchorCtr="0">
              <a:noAutofit/>
            </a:bodyPr>
            <a:lstStyle/>
            <a:p>
              <a:pPr lvl="0" algn="ctr" defTabSz="755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700" kern="12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ЭП</a:t>
              </a:r>
              <a:endParaRPr lang="ru-RU" sz="17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7" name="Полилиния 86"/>
            <p:cNvSpPr/>
            <p:nvPr/>
          </p:nvSpPr>
          <p:spPr>
            <a:xfrm>
              <a:off x="6580068" y="4375327"/>
              <a:ext cx="1332635" cy="983313"/>
            </a:xfrm>
            <a:custGeom>
              <a:avLst/>
              <a:gdLst>
                <a:gd name="connsiteX0" fmla="*/ 0 w 706131"/>
                <a:gd name="connsiteY0" fmla="*/ 0 h 443408"/>
                <a:gd name="connsiteX1" fmla="*/ 706131 w 706131"/>
                <a:gd name="connsiteY1" fmla="*/ 0 h 443408"/>
                <a:gd name="connsiteX2" fmla="*/ 706131 w 706131"/>
                <a:gd name="connsiteY2" fmla="*/ 443408 h 443408"/>
                <a:gd name="connsiteX3" fmla="*/ 0 w 706131"/>
                <a:gd name="connsiteY3" fmla="*/ 443408 h 443408"/>
                <a:gd name="connsiteX4" fmla="*/ 0 w 706131"/>
                <a:gd name="connsiteY4" fmla="*/ 0 h 4434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06131" h="443408">
                  <a:moveTo>
                    <a:pt x="0" y="0"/>
                  </a:moveTo>
                  <a:lnTo>
                    <a:pt x="706131" y="0"/>
                  </a:lnTo>
                  <a:lnTo>
                    <a:pt x="706131" y="443408"/>
                  </a:lnTo>
                  <a:lnTo>
                    <a:pt x="0" y="44340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0795" tIns="10795" rIns="10795" bIns="10795" numCol="1" spcCol="1270" anchor="ctr" anchorCtr="0">
              <a:noAutofit/>
            </a:bodyPr>
            <a:lstStyle/>
            <a:p>
              <a:pPr lvl="0" algn="ctr" defTabSz="755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700" kern="12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ЭВИ</a:t>
              </a:r>
              <a:endParaRPr lang="ru-RU" sz="17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8" name="Полилиния 87"/>
            <p:cNvSpPr/>
            <p:nvPr/>
          </p:nvSpPr>
          <p:spPr>
            <a:xfrm>
              <a:off x="5604650" y="5727496"/>
              <a:ext cx="1941839" cy="947770"/>
            </a:xfrm>
            <a:custGeom>
              <a:avLst/>
              <a:gdLst>
                <a:gd name="connsiteX0" fmla="*/ 0 w 775686"/>
                <a:gd name="connsiteY0" fmla="*/ 0 h 317376"/>
                <a:gd name="connsiteX1" fmla="*/ 775686 w 775686"/>
                <a:gd name="connsiteY1" fmla="*/ 0 h 317376"/>
                <a:gd name="connsiteX2" fmla="*/ 775686 w 775686"/>
                <a:gd name="connsiteY2" fmla="*/ 317376 h 317376"/>
                <a:gd name="connsiteX3" fmla="*/ 0 w 775686"/>
                <a:gd name="connsiteY3" fmla="*/ 317376 h 317376"/>
                <a:gd name="connsiteX4" fmla="*/ 0 w 775686"/>
                <a:gd name="connsiteY4" fmla="*/ 0 h 317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75686" h="317376">
                  <a:moveTo>
                    <a:pt x="0" y="0"/>
                  </a:moveTo>
                  <a:lnTo>
                    <a:pt x="775686" y="0"/>
                  </a:lnTo>
                  <a:lnTo>
                    <a:pt x="775686" y="317376"/>
                  </a:lnTo>
                  <a:lnTo>
                    <a:pt x="0" y="3173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0795" tIns="10795" rIns="10795" bIns="10795" numCol="1" spcCol="1270" anchor="ctr" anchorCtr="0">
              <a:noAutofit/>
            </a:bodyPr>
            <a:lstStyle/>
            <a:p>
              <a:pPr lvl="0" algn="ctr" defTabSz="755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000" kern="12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ЭУМК </a:t>
              </a:r>
              <a:r>
                <a:rPr lang="ru-RU" sz="1400" kern="12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(</a:t>
              </a:r>
              <a:r>
                <a:rPr lang="ru-RU" sz="1400" kern="1200" dirty="0" err="1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ЭВИ+контрольно</a:t>
              </a:r>
              <a:r>
                <a:rPr lang="ru-RU" sz="1400" kern="12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оценочные средства)</a:t>
              </a:r>
              <a:endParaRPr lang="ru-RU" sz="17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72410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163208"/>
            <a:ext cx="8468591" cy="886274"/>
          </a:xfrm>
          <a:solidFill>
            <a:schemeClr val="accent1">
              <a:lumMod val="20000"/>
              <a:lumOff val="80000"/>
            </a:schemeClr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Расшифровка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42900" y="1200370"/>
            <a:ext cx="8468591" cy="5418639"/>
          </a:xfrm>
        </p:spPr>
        <p:txBody>
          <a:bodyPr>
            <a:normAutofit fontScale="55000" lnSpcReduction="20000"/>
          </a:bodyPr>
          <a:lstStyle/>
          <a:p>
            <a:r>
              <a:rPr lang="ru-RU" sz="2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ВПО - Высшее 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профессиональное образование</a:t>
            </a:r>
          </a:p>
          <a:p>
            <a:r>
              <a:rPr lang="ru-RU" sz="29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ТиПО</a:t>
            </a:r>
            <a:r>
              <a:rPr lang="ru-RU" sz="2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 Техническое 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профессиональное образование</a:t>
            </a:r>
          </a:p>
          <a:p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ЭОР – Электронные образовательные ресурсы</a:t>
            </a:r>
          </a:p>
          <a:p>
            <a:r>
              <a:rPr lang="en-US" sz="2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Ofline</a:t>
            </a:r>
            <a:r>
              <a:rPr lang="en-US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локальная версия ЭОР (работает без интернета)</a:t>
            </a:r>
            <a:endParaRPr lang="en-US" sz="2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Online 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облачное версия ЭОР (работает в интернете)</a:t>
            </a:r>
          </a:p>
          <a:p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ЭП – Электронные приложения (теоретические, практические модули, интерактивные упражнения и многое другое)</a:t>
            </a:r>
          </a:p>
          <a:p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ЭВИ – Электронные версии книг (Электронная копия печатного учебника в </a:t>
            </a:r>
            <a:r>
              <a:rPr lang="en-US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PDF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формате)</a:t>
            </a:r>
          </a:p>
          <a:p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ЭУМК – Электронные </a:t>
            </a:r>
            <a:r>
              <a:rPr lang="ru-RU" sz="29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учебно</a:t>
            </a:r>
            <a:r>
              <a:rPr lang="en-US" sz="2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sz="2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методические 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комплексы (состоит из рабочей программы, теоретического материала, практической части, контрольно-оценочных средств)</a:t>
            </a:r>
          </a:p>
          <a:p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СЭО Академия-Медиа– Система электронного образования делится на 3 платформы 2.0, 3.0 и 3.5. В систему встраивается учебный контент </a:t>
            </a:r>
            <a:r>
              <a:rPr lang="ru-RU" sz="2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ЭУМК+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I-GVS</a:t>
            </a:r>
            <a:r>
              <a:rPr lang="ru-RU" sz="2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весь материал предоставляется в «облаке»</a:t>
            </a:r>
          </a:p>
          <a:p>
            <a:pPr algn="just"/>
            <a:r>
              <a:rPr lang="ru-RU" sz="2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I-GVS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Международный партнер «Академии» -  </a:t>
            </a:r>
            <a:r>
              <a:rPr lang="ru-RU" sz="2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Global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Vocational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Skills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Ltd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(GVS) - цифровое издательство, специализирующееся на разработке электронных учебных материалов (i-GVS) в соответствии с Национальными профессиональными стандартами Великобритании (NOS) для наиболее востребованных профессий 2 и 3 уровня профессионального образования.</a:t>
            </a:r>
          </a:p>
          <a:p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ЭБ – Электронная библиотека включает в себя электронные версии книг, только в «облаке», куда имеется доступ на определенный срок и кол-во пользователей</a:t>
            </a:r>
          </a:p>
          <a:p>
            <a:endParaRPr lang="ru-RU" dirty="0"/>
          </a:p>
        </p:txBody>
      </p:sp>
      <p:grpSp>
        <p:nvGrpSpPr>
          <p:cNvPr id="4" name="Group 31"/>
          <p:cNvGrpSpPr>
            <a:grpSpLocks/>
          </p:cNvGrpSpPr>
          <p:nvPr/>
        </p:nvGrpSpPr>
        <p:grpSpPr bwMode="auto">
          <a:xfrm>
            <a:off x="7554191" y="246336"/>
            <a:ext cx="1111828" cy="501810"/>
            <a:chOff x="964" y="1215"/>
            <a:chExt cx="3829" cy="1889"/>
          </a:xfrm>
          <a:solidFill>
            <a:srgbClr val="0070C0"/>
          </a:solidFill>
        </p:grpSpPr>
        <p:sp>
          <p:nvSpPr>
            <p:cNvPr id="5" name="Freeform 20"/>
            <p:cNvSpPr>
              <a:spLocks noEditPoints="1"/>
            </p:cNvSpPr>
            <p:nvPr/>
          </p:nvSpPr>
          <p:spPr bwMode="auto">
            <a:xfrm>
              <a:off x="4254" y="2501"/>
              <a:ext cx="539" cy="588"/>
            </a:xfrm>
            <a:custGeom>
              <a:avLst/>
              <a:gdLst>
                <a:gd name="T0" fmla="*/ 2147483647 w 144"/>
                <a:gd name="T1" fmla="*/ 2147483647 h 157"/>
                <a:gd name="T2" fmla="*/ 2147483647 w 144"/>
                <a:gd name="T3" fmla="*/ 2147483647 h 157"/>
                <a:gd name="T4" fmla="*/ 2147483647 w 144"/>
                <a:gd name="T5" fmla="*/ 2147483647 h 157"/>
                <a:gd name="T6" fmla="*/ 2147483647 w 144"/>
                <a:gd name="T7" fmla="*/ 2147483647 h 157"/>
                <a:gd name="T8" fmla="*/ 2147483647 w 144"/>
                <a:gd name="T9" fmla="*/ 2147483647 h 157"/>
                <a:gd name="T10" fmla="*/ 2147483647 w 144"/>
                <a:gd name="T11" fmla="*/ 2147483647 h 157"/>
                <a:gd name="T12" fmla="*/ 2147483647 w 144"/>
                <a:gd name="T13" fmla="*/ 2147483647 h 157"/>
                <a:gd name="T14" fmla="*/ 2147483647 w 144"/>
                <a:gd name="T15" fmla="*/ 2147483647 h 157"/>
                <a:gd name="T16" fmla="*/ 2147483647 w 144"/>
                <a:gd name="T17" fmla="*/ 2147483647 h 157"/>
                <a:gd name="T18" fmla="*/ 2147483647 w 144"/>
                <a:gd name="T19" fmla="*/ 2147483647 h 157"/>
                <a:gd name="T20" fmla="*/ 2147483647 w 144"/>
                <a:gd name="T21" fmla="*/ 2147483647 h 157"/>
                <a:gd name="T22" fmla="*/ 2147483647 w 144"/>
                <a:gd name="T23" fmla="*/ 2147483647 h 157"/>
                <a:gd name="T24" fmla="*/ 2147483647 w 144"/>
                <a:gd name="T25" fmla="*/ 2147483647 h 157"/>
                <a:gd name="T26" fmla="*/ 2147483647 w 144"/>
                <a:gd name="T27" fmla="*/ 0 h 157"/>
                <a:gd name="T28" fmla="*/ 2147483647 w 144"/>
                <a:gd name="T29" fmla="*/ 0 h 157"/>
                <a:gd name="T30" fmla="*/ 2147483647 w 144"/>
                <a:gd name="T31" fmla="*/ 2147483647 h 157"/>
                <a:gd name="T32" fmla="*/ 2147483647 w 144"/>
                <a:gd name="T33" fmla="*/ 2147483647 h 157"/>
                <a:gd name="T34" fmla="*/ 2147483647 w 144"/>
                <a:gd name="T35" fmla="*/ 2147483647 h 157"/>
                <a:gd name="T36" fmla="*/ 2147483647 w 144"/>
                <a:gd name="T37" fmla="*/ 2147483647 h 157"/>
                <a:gd name="T38" fmla="*/ 0 w 144"/>
                <a:gd name="T39" fmla="*/ 2147483647 h 157"/>
                <a:gd name="T40" fmla="*/ 0 w 144"/>
                <a:gd name="T41" fmla="*/ 2147483647 h 157"/>
                <a:gd name="T42" fmla="*/ 2147483647 w 144"/>
                <a:gd name="T43" fmla="*/ 2147483647 h 157"/>
                <a:gd name="T44" fmla="*/ 2147483647 w 144"/>
                <a:gd name="T45" fmla="*/ 2147483647 h 157"/>
                <a:gd name="T46" fmla="*/ 2147483647 w 144"/>
                <a:gd name="T47" fmla="*/ 2147483647 h 157"/>
                <a:gd name="T48" fmla="*/ 2147483647 w 144"/>
                <a:gd name="T49" fmla="*/ 2147483647 h 157"/>
                <a:gd name="T50" fmla="*/ 2147483647 w 144"/>
                <a:gd name="T51" fmla="*/ 2147483647 h 157"/>
                <a:gd name="T52" fmla="*/ 2147483647 w 144"/>
                <a:gd name="T53" fmla="*/ 2147483647 h 157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144"/>
                <a:gd name="T82" fmla="*/ 0 h 157"/>
                <a:gd name="T83" fmla="*/ 144 w 144"/>
                <a:gd name="T84" fmla="*/ 157 h 157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144" h="157">
                  <a:moveTo>
                    <a:pt x="42" y="154"/>
                  </a:moveTo>
                  <a:cubicBezTo>
                    <a:pt x="35" y="153"/>
                    <a:pt x="32" y="149"/>
                    <a:pt x="32" y="142"/>
                  </a:cubicBezTo>
                  <a:cubicBezTo>
                    <a:pt x="32" y="138"/>
                    <a:pt x="33" y="133"/>
                    <a:pt x="35" y="126"/>
                  </a:cubicBezTo>
                  <a:lnTo>
                    <a:pt x="47" y="87"/>
                  </a:lnTo>
                  <a:cubicBezTo>
                    <a:pt x="83" y="92"/>
                    <a:pt x="104" y="114"/>
                    <a:pt x="104" y="139"/>
                  </a:cubicBezTo>
                  <a:cubicBezTo>
                    <a:pt x="104" y="147"/>
                    <a:pt x="102" y="151"/>
                    <a:pt x="95" y="154"/>
                  </a:cubicBezTo>
                  <a:lnTo>
                    <a:pt x="95" y="157"/>
                  </a:lnTo>
                  <a:lnTo>
                    <a:pt x="144" y="157"/>
                  </a:lnTo>
                  <a:lnTo>
                    <a:pt x="144" y="154"/>
                  </a:lnTo>
                  <a:cubicBezTo>
                    <a:pt x="134" y="153"/>
                    <a:pt x="132" y="145"/>
                    <a:pt x="127" y="130"/>
                  </a:cubicBezTo>
                  <a:lnTo>
                    <a:pt x="93" y="18"/>
                  </a:lnTo>
                  <a:cubicBezTo>
                    <a:pt x="92" y="16"/>
                    <a:pt x="91" y="14"/>
                    <a:pt x="91" y="12"/>
                  </a:cubicBezTo>
                  <a:cubicBezTo>
                    <a:pt x="91" y="8"/>
                    <a:pt x="93" y="6"/>
                    <a:pt x="97" y="4"/>
                  </a:cubicBezTo>
                  <a:lnTo>
                    <a:pt x="97" y="0"/>
                  </a:lnTo>
                  <a:lnTo>
                    <a:pt x="52" y="0"/>
                  </a:lnTo>
                  <a:lnTo>
                    <a:pt x="52" y="4"/>
                  </a:lnTo>
                  <a:cubicBezTo>
                    <a:pt x="56" y="6"/>
                    <a:pt x="58" y="8"/>
                    <a:pt x="58" y="12"/>
                  </a:cubicBezTo>
                  <a:cubicBezTo>
                    <a:pt x="58" y="14"/>
                    <a:pt x="57" y="16"/>
                    <a:pt x="56" y="18"/>
                  </a:cubicBezTo>
                  <a:lnTo>
                    <a:pt x="21" y="124"/>
                  </a:lnTo>
                  <a:cubicBezTo>
                    <a:pt x="16" y="140"/>
                    <a:pt x="13" y="151"/>
                    <a:pt x="0" y="154"/>
                  </a:cubicBezTo>
                  <a:lnTo>
                    <a:pt x="0" y="157"/>
                  </a:lnTo>
                  <a:lnTo>
                    <a:pt x="42" y="157"/>
                  </a:lnTo>
                  <a:lnTo>
                    <a:pt x="42" y="154"/>
                  </a:lnTo>
                  <a:close/>
                  <a:moveTo>
                    <a:pt x="51" y="75"/>
                  </a:moveTo>
                  <a:lnTo>
                    <a:pt x="69" y="20"/>
                  </a:lnTo>
                  <a:lnTo>
                    <a:pt x="90" y="91"/>
                  </a:lnTo>
                  <a:cubicBezTo>
                    <a:pt x="79" y="80"/>
                    <a:pt x="67" y="77"/>
                    <a:pt x="51" y="7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6" name="Freeform 21"/>
            <p:cNvSpPr>
              <a:spLocks noEditPoints="1"/>
            </p:cNvSpPr>
            <p:nvPr/>
          </p:nvSpPr>
          <p:spPr bwMode="auto">
            <a:xfrm>
              <a:off x="2474" y="2501"/>
              <a:ext cx="531" cy="588"/>
            </a:xfrm>
            <a:custGeom>
              <a:avLst/>
              <a:gdLst>
                <a:gd name="T0" fmla="*/ 0 w 142"/>
                <a:gd name="T1" fmla="*/ 2147483647 h 157"/>
                <a:gd name="T2" fmla="*/ 2147483647 w 142"/>
                <a:gd name="T3" fmla="*/ 2147483647 h 157"/>
                <a:gd name="T4" fmla="*/ 2147483647 w 142"/>
                <a:gd name="T5" fmla="*/ 2147483647 h 157"/>
                <a:gd name="T6" fmla="*/ 2147483647 w 142"/>
                <a:gd name="T7" fmla="*/ 2147483647 h 157"/>
                <a:gd name="T8" fmla="*/ 2147483647 w 142"/>
                <a:gd name="T9" fmla="*/ 2147483647 h 157"/>
                <a:gd name="T10" fmla="*/ 2147483647 w 142"/>
                <a:gd name="T11" fmla="*/ 0 h 157"/>
                <a:gd name="T12" fmla="*/ 0 w 142"/>
                <a:gd name="T13" fmla="*/ 0 h 157"/>
                <a:gd name="T14" fmla="*/ 0 w 142"/>
                <a:gd name="T15" fmla="*/ 2147483647 h 157"/>
                <a:gd name="T16" fmla="*/ 2147483647 w 142"/>
                <a:gd name="T17" fmla="*/ 2147483647 h 157"/>
                <a:gd name="T18" fmla="*/ 2147483647 w 142"/>
                <a:gd name="T19" fmla="*/ 2147483647 h 157"/>
                <a:gd name="T20" fmla="*/ 0 w 142"/>
                <a:gd name="T21" fmla="*/ 2147483647 h 157"/>
                <a:gd name="T22" fmla="*/ 0 w 142"/>
                <a:gd name="T23" fmla="*/ 2147483647 h 157"/>
                <a:gd name="T24" fmla="*/ 2147483647 w 142"/>
                <a:gd name="T25" fmla="*/ 2147483647 h 157"/>
                <a:gd name="T26" fmla="*/ 2147483647 w 142"/>
                <a:gd name="T27" fmla="*/ 2147483647 h 157"/>
                <a:gd name="T28" fmla="*/ 2147483647 w 142"/>
                <a:gd name="T29" fmla="*/ 2147483647 h 157"/>
                <a:gd name="T30" fmla="*/ 2147483647 w 142"/>
                <a:gd name="T31" fmla="*/ 2147483647 h 157"/>
                <a:gd name="T32" fmla="*/ 2147483647 w 142"/>
                <a:gd name="T33" fmla="*/ 2147483647 h 157"/>
                <a:gd name="T34" fmla="*/ 2147483647 w 142"/>
                <a:gd name="T35" fmla="*/ 2147483647 h 15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42"/>
                <a:gd name="T55" fmla="*/ 0 h 157"/>
                <a:gd name="T56" fmla="*/ 142 w 142"/>
                <a:gd name="T57" fmla="*/ 157 h 157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42" h="157">
                  <a:moveTo>
                    <a:pt x="0" y="157"/>
                  </a:moveTo>
                  <a:lnTo>
                    <a:pt x="68" y="157"/>
                  </a:lnTo>
                  <a:cubicBezTo>
                    <a:pt x="91" y="157"/>
                    <a:pt x="107" y="154"/>
                    <a:pt x="121" y="140"/>
                  </a:cubicBezTo>
                  <a:cubicBezTo>
                    <a:pt x="134" y="127"/>
                    <a:pt x="142" y="109"/>
                    <a:pt x="142" y="89"/>
                  </a:cubicBezTo>
                  <a:cubicBezTo>
                    <a:pt x="142" y="59"/>
                    <a:pt x="129" y="33"/>
                    <a:pt x="108" y="17"/>
                  </a:cubicBezTo>
                  <a:cubicBezTo>
                    <a:pt x="94" y="6"/>
                    <a:pt x="76" y="0"/>
                    <a:pt x="55" y="0"/>
                  </a:cubicBezTo>
                  <a:lnTo>
                    <a:pt x="0" y="0"/>
                  </a:lnTo>
                  <a:lnTo>
                    <a:pt x="0" y="4"/>
                  </a:lnTo>
                  <a:cubicBezTo>
                    <a:pt x="12" y="5"/>
                    <a:pt x="13" y="12"/>
                    <a:pt x="13" y="30"/>
                  </a:cubicBezTo>
                  <a:lnTo>
                    <a:pt x="13" y="128"/>
                  </a:lnTo>
                  <a:cubicBezTo>
                    <a:pt x="13" y="145"/>
                    <a:pt x="12" y="153"/>
                    <a:pt x="0" y="154"/>
                  </a:cubicBezTo>
                  <a:lnTo>
                    <a:pt x="0" y="157"/>
                  </a:lnTo>
                  <a:close/>
                  <a:moveTo>
                    <a:pt x="38" y="124"/>
                  </a:moveTo>
                  <a:lnTo>
                    <a:pt x="38" y="34"/>
                  </a:lnTo>
                  <a:cubicBezTo>
                    <a:pt x="38" y="18"/>
                    <a:pt x="40" y="12"/>
                    <a:pt x="56" y="12"/>
                  </a:cubicBezTo>
                  <a:cubicBezTo>
                    <a:pt x="87" y="12"/>
                    <a:pt x="115" y="45"/>
                    <a:pt x="115" y="86"/>
                  </a:cubicBezTo>
                  <a:cubicBezTo>
                    <a:pt x="115" y="122"/>
                    <a:pt x="95" y="146"/>
                    <a:pt x="60" y="146"/>
                  </a:cubicBezTo>
                  <a:cubicBezTo>
                    <a:pt x="38" y="146"/>
                    <a:pt x="38" y="143"/>
                    <a:pt x="38" y="12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7" name="Freeform 22"/>
            <p:cNvSpPr>
              <a:spLocks noEditPoints="1"/>
            </p:cNvSpPr>
            <p:nvPr/>
          </p:nvSpPr>
          <p:spPr bwMode="auto">
            <a:xfrm>
              <a:off x="1917" y="2501"/>
              <a:ext cx="539" cy="588"/>
            </a:xfrm>
            <a:custGeom>
              <a:avLst/>
              <a:gdLst>
                <a:gd name="T0" fmla="*/ 2147483647 w 144"/>
                <a:gd name="T1" fmla="*/ 2147483647 h 157"/>
                <a:gd name="T2" fmla="*/ 2147483647 w 144"/>
                <a:gd name="T3" fmla="*/ 2147483647 h 157"/>
                <a:gd name="T4" fmla="*/ 2147483647 w 144"/>
                <a:gd name="T5" fmla="*/ 2147483647 h 157"/>
                <a:gd name="T6" fmla="*/ 2147483647 w 144"/>
                <a:gd name="T7" fmla="*/ 2147483647 h 157"/>
                <a:gd name="T8" fmla="*/ 2147483647 w 144"/>
                <a:gd name="T9" fmla="*/ 2147483647 h 157"/>
                <a:gd name="T10" fmla="*/ 2147483647 w 144"/>
                <a:gd name="T11" fmla="*/ 2147483647 h 157"/>
                <a:gd name="T12" fmla="*/ 2147483647 w 144"/>
                <a:gd name="T13" fmla="*/ 2147483647 h 157"/>
                <a:gd name="T14" fmla="*/ 2147483647 w 144"/>
                <a:gd name="T15" fmla="*/ 2147483647 h 157"/>
                <a:gd name="T16" fmla="*/ 2147483647 w 144"/>
                <a:gd name="T17" fmla="*/ 2147483647 h 157"/>
                <a:gd name="T18" fmla="*/ 2147483647 w 144"/>
                <a:gd name="T19" fmla="*/ 2147483647 h 157"/>
                <a:gd name="T20" fmla="*/ 2147483647 w 144"/>
                <a:gd name="T21" fmla="*/ 2147483647 h 157"/>
                <a:gd name="T22" fmla="*/ 2147483647 w 144"/>
                <a:gd name="T23" fmla="*/ 2147483647 h 157"/>
                <a:gd name="T24" fmla="*/ 2147483647 w 144"/>
                <a:gd name="T25" fmla="*/ 2147483647 h 157"/>
                <a:gd name="T26" fmla="*/ 2147483647 w 144"/>
                <a:gd name="T27" fmla="*/ 0 h 157"/>
                <a:gd name="T28" fmla="*/ 2147483647 w 144"/>
                <a:gd name="T29" fmla="*/ 0 h 157"/>
                <a:gd name="T30" fmla="*/ 2147483647 w 144"/>
                <a:gd name="T31" fmla="*/ 2147483647 h 157"/>
                <a:gd name="T32" fmla="*/ 2147483647 w 144"/>
                <a:gd name="T33" fmla="*/ 2147483647 h 157"/>
                <a:gd name="T34" fmla="*/ 2147483647 w 144"/>
                <a:gd name="T35" fmla="*/ 2147483647 h 157"/>
                <a:gd name="T36" fmla="*/ 2147483647 w 144"/>
                <a:gd name="T37" fmla="*/ 2147483647 h 157"/>
                <a:gd name="T38" fmla="*/ 0 w 144"/>
                <a:gd name="T39" fmla="*/ 2147483647 h 157"/>
                <a:gd name="T40" fmla="*/ 0 w 144"/>
                <a:gd name="T41" fmla="*/ 2147483647 h 157"/>
                <a:gd name="T42" fmla="*/ 2147483647 w 144"/>
                <a:gd name="T43" fmla="*/ 2147483647 h 157"/>
                <a:gd name="T44" fmla="*/ 2147483647 w 144"/>
                <a:gd name="T45" fmla="*/ 2147483647 h 157"/>
                <a:gd name="T46" fmla="*/ 2147483647 w 144"/>
                <a:gd name="T47" fmla="*/ 2147483647 h 157"/>
                <a:gd name="T48" fmla="*/ 2147483647 w 144"/>
                <a:gd name="T49" fmla="*/ 2147483647 h 157"/>
                <a:gd name="T50" fmla="*/ 2147483647 w 144"/>
                <a:gd name="T51" fmla="*/ 2147483647 h 157"/>
                <a:gd name="T52" fmla="*/ 2147483647 w 144"/>
                <a:gd name="T53" fmla="*/ 2147483647 h 157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144"/>
                <a:gd name="T82" fmla="*/ 0 h 157"/>
                <a:gd name="T83" fmla="*/ 144 w 144"/>
                <a:gd name="T84" fmla="*/ 157 h 157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144" h="157">
                  <a:moveTo>
                    <a:pt x="43" y="154"/>
                  </a:moveTo>
                  <a:cubicBezTo>
                    <a:pt x="35" y="153"/>
                    <a:pt x="32" y="149"/>
                    <a:pt x="32" y="142"/>
                  </a:cubicBezTo>
                  <a:cubicBezTo>
                    <a:pt x="32" y="138"/>
                    <a:pt x="33" y="133"/>
                    <a:pt x="35" y="126"/>
                  </a:cubicBezTo>
                  <a:lnTo>
                    <a:pt x="48" y="87"/>
                  </a:lnTo>
                  <a:cubicBezTo>
                    <a:pt x="84" y="92"/>
                    <a:pt x="105" y="114"/>
                    <a:pt x="105" y="139"/>
                  </a:cubicBezTo>
                  <a:cubicBezTo>
                    <a:pt x="105" y="147"/>
                    <a:pt x="102" y="151"/>
                    <a:pt x="96" y="154"/>
                  </a:cubicBezTo>
                  <a:lnTo>
                    <a:pt x="96" y="157"/>
                  </a:lnTo>
                  <a:lnTo>
                    <a:pt x="144" y="157"/>
                  </a:lnTo>
                  <a:lnTo>
                    <a:pt x="144" y="154"/>
                  </a:lnTo>
                  <a:cubicBezTo>
                    <a:pt x="135" y="153"/>
                    <a:pt x="132" y="145"/>
                    <a:pt x="128" y="130"/>
                  </a:cubicBezTo>
                  <a:lnTo>
                    <a:pt x="93" y="18"/>
                  </a:lnTo>
                  <a:cubicBezTo>
                    <a:pt x="92" y="16"/>
                    <a:pt x="92" y="14"/>
                    <a:pt x="92" y="12"/>
                  </a:cubicBezTo>
                  <a:cubicBezTo>
                    <a:pt x="92" y="8"/>
                    <a:pt x="93" y="6"/>
                    <a:pt x="97" y="4"/>
                  </a:cubicBezTo>
                  <a:lnTo>
                    <a:pt x="97" y="0"/>
                  </a:lnTo>
                  <a:lnTo>
                    <a:pt x="52" y="0"/>
                  </a:lnTo>
                  <a:lnTo>
                    <a:pt x="52" y="4"/>
                  </a:lnTo>
                  <a:cubicBezTo>
                    <a:pt x="56" y="6"/>
                    <a:pt x="58" y="8"/>
                    <a:pt x="58" y="12"/>
                  </a:cubicBezTo>
                  <a:cubicBezTo>
                    <a:pt x="58" y="14"/>
                    <a:pt x="58" y="16"/>
                    <a:pt x="57" y="18"/>
                  </a:cubicBezTo>
                  <a:lnTo>
                    <a:pt x="22" y="124"/>
                  </a:lnTo>
                  <a:cubicBezTo>
                    <a:pt x="17" y="140"/>
                    <a:pt x="13" y="151"/>
                    <a:pt x="0" y="154"/>
                  </a:cubicBezTo>
                  <a:lnTo>
                    <a:pt x="0" y="157"/>
                  </a:lnTo>
                  <a:lnTo>
                    <a:pt x="43" y="157"/>
                  </a:lnTo>
                  <a:lnTo>
                    <a:pt x="43" y="154"/>
                  </a:lnTo>
                  <a:close/>
                  <a:moveTo>
                    <a:pt x="51" y="75"/>
                  </a:moveTo>
                  <a:lnTo>
                    <a:pt x="69" y="20"/>
                  </a:lnTo>
                  <a:lnTo>
                    <a:pt x="91" y="91"/>
                  </a:lnTo>
                  <a:cubicBezTo>
                    <a:pt x="80" y="80"/>
                    <a:pt x="67" y="77"/>
                    <a:pt x="51" y="7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8" name="Freeform 23"/>
            <p:cNvSpPr>
              <a:spLocks noEditPoints="1"/>
            </p:cNvSpPr>
            <p:nvPr/>
          </p:nvSpPr>
          <p:spPr bwMode="auto">
            <a:xfrm>
              <a:off x="964" y="2501"/>
              <a:ext cx="538" cy="588"/>
            </a:xfrm>
            <a:custGeom>
              <a:avLst/>
              <a:gdLst>
                <a:gd name="T0" fmla="*/ 2147483647 w 144"/>
                <a:gd name="T1" fmla="*/ 2147483647 h 157"/>
                <a:gd name="T2" fmla="*/ 2147483647 w 144"/>
                <a:gd name="T3" fmla="*/ 2147483647 h 157"/>
                <a:gd name="T4" fmla="*/ 2147483647 w 144"/>
                <a:gd name="T5" fmla="*/ 2147483647 h 157"/>
                <a:gd name="T6" fmla="*/ 2147483647 w 144"/>
                <a:gd name="T7" fmla="*/ 2147483647 h 157"/>
                <a:gd name="T8" fmla="*/ 2147483647 w 144"/>
                <a:gd name="T9" fmla="*/ 2147483647 h 157"/>
                <a:gd name="T10" fmla="*/ 2147483647 w 144"/>
                <a:gd name="T11" fmla="*/ 2147483647 h 157"/>
                <a:gd name="T12" fmla="*/ 2147483647 w 144"/>
                <a:gd name="T13" fmla="*/ 2147483647 h 157"/>
                <a:gd name="T14" fmla="*/ 2147483647 w 144"/>
                <a:gd name="T15" fmla="*/ 2147483647 h 157"/>
                <a:gd name="T16" fmla="*/ 2147483647 w 144"/>
                <a:gd name="T17" fmla="*/ 2147483647 h 157"/>
                <a:gd name="T18" fmla="*/ 2147483647 w 144"/>
                <a:gd name="T19" fmla="*/ 2147483647 h 157"/>
                <a:gd name="T20" fmla="*/ 2147483647 w 144"/>
                <a:gd name="T21" fmla="*/ 2147483647 h 157"/>
                <a:gd name="T22" fmla="*/ 2147483647 w 144"/>
                <a:gd name="T23" fmla="*/ 2147483647 h 157"/>
                <a:gd name="T24" fmla="*/ 2147483647 w 144"/>
                <a:gd name="T25" fmla="*/ 2147483647 h 157"/>
                <a:gd name="T26" fmla="*/ 2147483647 w 144"/>
                <a:gd name="T27" fmla="*/ 0 h 157"/>
                <a:gd name="T28" fmla="*/ 2147483647 w 144"/>
                <a:gd name="T29" fmla="*/ 0 h 157"/>
                <a:gd name="T30" fmla="*/ 2147483647 w 144"/>
                <a:gd name="T31" fmla="*/ 2147483647 h 157"/>
                <a:gd name="T32" fmla="*/ 2147483647 w 144"/>
                <a:gd name="T33" fmla="*/ 2147483647 h 157"/>
                <a:gd name="T34" fmla="*/ 2147483647 w 144"/>
                <a:gd name="T35" fmla="*/ 2147483647 h 157"/>
                <a:gd name="T36" fmla="*/ 2147483647 w 144"/>
                <a:gd name="T37" fmla="*/ 2147483647 h 157"/>
                <a:gd name="T38" fmla="*/ 0 w 144"/>
                <a:gd name="T39" fmla="*/ 2147483647 h 157"/>
                <a:gd name="T40" fmla="*/ 0 w 144"/>
                <a:gd name="T41" fmla="*/ 2147483647 h 157"/>
                <a:gd name="T42" fmla="*/ 2147483647 w 144"/>
                <a:gd name="T43" fmla="*/ 2147483647 h 157"/>
                <a:gd name="T44" fmla="*/ 2147483647 w 144"/>
                <a:gd name="T45" fmla="*/ 2147483647 h 157"/>
                <a:gd name="T46" fmla="*/ 2147483647 w 144"/>
                <a:gd name="T47" fmla="*/ 2147483647 h 157"/>
                <a:gd name="T48" fmla="*/ 2147483647 w 144"/>
                <a:gd name="T49" fmla="*/ 2147483647 h 157"/>
                <a:gd name="T50" fmla="*/ 2147483647 w 144"/>
                <a:gd name="T51" fmla="*/ 2147483647 h 157"/>
                <a:gd name="T52" fmla="*/ 2147483647 w 144"/>
                <a:gd name="T53" fmla="*/ 2147483647 h 157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144"/>
                <a:gd name="T82" fmla="*/ 0 h 157"/>
                <a:gd name="T83" fmla="*/ 144 w 144"/>
                <a:gd name="T84" fmla="*/ 157 h 157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144" h="157">
                  <a:moveTo>
                    <a:pt x="43" y="154"/>
                  </a:moveTo>
                  <a:cubicBezTo>
                    <a:pt x="35" y="153"/>
                    <a:pt x="32" y="149"/>
                    <a:pt x="32" y="142"/>
                  </a:cubicBezTo>
                  <a:cubicBezTo>
                    <a:pt x="32" y="138"/>
                    <a:pt x="33" y="133"/>
                    <a:pt x="35" y="126"/>
                  </a:cubicBezTo>
                  <a:lnTo>
                    <a:pt x="48" y="87"/>
                  </a:lnTo>
                  <a:cubicBezTo>
                    <a:pt x="84" y="92"/>
                    <a:pt x="104" y="114"/>
                    <a:pt x="104" y="139"/>
                  </a:cubicBezTo>
                  <a:cubicBezTo>
                    <a:pt x="104" y="147"/>
                    <a:pt x="102" y="151"/>
                    <a:pt x="96" y="154"/>
                  </a:cubicBezTo>
                  <a:lnTo>
                    <a:pt x="96" y="157"/>
                  </a:lnTo>
                  <a:lnTo>
                    <a:pt x="144" y="157"/>
                  </a:lnTo>
                  <a:lnTo>
                    <a:pt x="144" y="154"/>
                  </a:lnTo>
                  <a:cubicBezTo>
                    <a:pt x="135" y="153"/>
                    <a:pt x="132" y="145"/>
                    <a:pt x="128" y="130"/>
                  </a:cubicBezTo>
                  <a:lnTo>
                    <a:pt x="93" y="18"/>
                  </a:lnTo>
                  <a:cubicBezTo>
                    <a:pt x="92" y="16"/>
                    <a:pt x="92" y="14"/>
                    <a:pt x="92" y="12"/>
                  </a:cubicBezTo>
                  <a:cubicBezTo>
                    <a:pt x="92" y="8"/>
                    <a:pt x="93" y="6"/>
                    <a:pt x="97" y="4"/>
                  </a:cubicBezTo>
                  <a:lnTo>
                    <a:pt x="97" y="0"/>
                  </a:lnTo>
                  <a:lnTo>
                    <a:pt x="52" y="0"/>
                  </a:lnTo>
                  <a:lnTo>
                    <a:pt x="52" y="4"/>
                  </a:lnTo>
                  <a:cubicBezTo>
                    <a:pt x="56" y="6"/>
                    <a:pt x="58" y="8"/>
                    <a:pt x="58" y="12"/>
                  </a:cubicBezTo>
                  <a:cubicBezTo>
                    <a:pt x="58" y="14"/>
                    <a:pt x="58" y="16"/>
                    <a:pt x="57" y="18"/>
                  </a:cubicBezTo>
                  <a:lnTo>
                    <a:pt x="22" y="124"/>
                  </a:lnTo>
                  <a:cubicBezTo>
                    <a:pt x="17" y="140"/>
                    <a:pt x="13" y="151"/>
                    <a:pt x="0" y="154"/>
                  </a:cubicBezTo>
                  <a:lnTo>
                    <a:pt x="0" y="157"/>
                  </a:lnTo>
                  <a:lnTo>
                    <a:pt x="43" y="157"/>
                  </a:lnTo>
                  <a:lnTo>
                    <a:pt x="43" y="154"/>
                  </a:lnTo>
                  <a:close/>
                  <a:moveTo>
                    <a:pt x="51" y="75"/>
                  </a:moveTo>
                  <a:lnTo>
                    <a:pt x="69" y="20"/>
                  </a:lnTo>
                  <a:lnTo>
                    <a:pt x="91" y="91"/>
                  </a:lnTo>
                  <a:cubicBezTo>
                    <a:pt x="80" y="80"/>
                    <a:pt x="67" y="77"/>
                    <a:pt x="51" y="7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9" name="Freeform 24"/>
            <p:cNvSpPr>
              <a:spLocks/>
            </p:cNvSpPr>
            <p:nvPr/>
          </p:nvSpPr>
          <p:spPr bwMode="auto">
            <a:xfrm>
              <a:off x="4150" y="1978"/>
              <a:ext cx="198" cy="609"/>
            </a:xfrm>
            <a:custGeom>
              <a:avLst/>
              <a:gdLst>
                <a:gd name="T0" fmla="*/ 2147483647 w 53"/>
                <a:gd name="T1" fmla="*/ 0 h 163"/>
                <a:gd name="T2" fmla="*/ 0 w 53"/>
                <a:gd name="T3" fmla="*/ 2147483647 h 163"/>
                <a:gd name="T4" fmla="*/ 0 w 53"/>
                <a:gd name="T5" fmla="*/ 2147483647 h 163"/>
                <a:gd name="T6" fmla="*/ 2147483647 w 53"/>
                <a:gd name="T7" fmla="*/ 2147483647 h 163"/>
                <a:gd name="T8" fmla="*/ 2147483647 w 53"/>
                <a:gd name="T9" fmla="*/ 2147483647 h 163"/>
                <a:gd name="T10" fmla="*/ 0 w 53"/>
                <a:gd name="T11" fmla="*/ 2147483647 h 163"/>
                <a:gd name="T12" fmla="*/ 0 w 53"/>
                <a:gd name="T13" fmla="*/ 2147483647 h 163"/>
                <a:gd name="T14" fmla="*/ 2147483647 w 53"/>
                <a:gd name="T15" fmla="*/ 2147483647 h 163"/>
                <a:gd name="T16" fmla="*/ 2147483647 w 53"/>
                <a:gd name="T17" fmla="*/ 2147483647 h 163"/>
                <a:gd name="T18" fmla="*/ 2147483647 w 53"/>
                <a:gd name="T19" fmla="*/ 2147483647 h 163"/>
                <a:gd name="T20" fmla="*/ 2147483647 w 53"/>
                <a:gd name="T21" fmla="*/ 0 h 16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53"/>
                <a:gd name="T34" fmla="*/ 0 h 163"/>
                <a:gd name="T35" fmla="*/ 53 w 53"/>
                <a:gd name="T36" fmla="*/ 163 h 163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53" h="163">
                  <a:moveTo>
                    <a:pt x="39" y="0"/>
                  </a:moveTo>
                  <a:lnTo>
                    <a:pt x="0" y="6"/>
                  </a:lnTo>
                  <a:lnTo>
                    <a:pt x="0" y="7"/>
                  </a:lnTo>
                  <a:cubicBezTo>
                    <a:pt x="15" y="9"/>
                    <a:pt x="15" y="24"/>
                    <a:pt x="15" y="38"/>
                  </a:cubicBezTo>
                  <a:lnTo>
                    <a:pt x="15" y="131"/>
                  </a:lnTo>
                  <a:cubicBezTo>
                    <a:pt x="15" y="144"/>
                    <a:pt x="15" y="159"/>
                    <a:pt x="0" y="160"/>
                  </a:cubicBezTo>
                  <a:lnTo>
                    <a:pt x="0" y="163"/>
                  </a:lnTo>
                  <a:lnTo>
                    <a:pt x="53" y="163"/>
                  </a:lnTo>
                  <a:lnTo>
                    <a:pt x="53" y="160"/>
                  </a:lnTo>
                  <a:cubicBezTo>
                    <a:pt x="39" y="159"/>
                    <a:pt x="39" y="145"/>
                    <a:pt x="39" y="131"/>
                  </a:cubicBezTo>
                  <a:lnTo>
                    <a:pt x="39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10" name="Freeform 25"/>
            <p:cNvSpPr>
              <a:spLocks/>
            </p:cNvSpPr>
            <p:nvPr/>
          </p:nvSpPr>
          <p:spPr bwMode="auto">
            <a:xfrm>
              <a:off x="4157" y="1783"/>
              <a:ext cx="154" cy="165"/>
            </a:xfrm>
            <a:custGeom>
              <a:avLst/>
              <a:gdLst>
                <a:gd name="T0" fmla="*/ 0 w 41"/>
                <a:gd name="T1" fmla="*/ 2147483647 h 44"/>
                <a:gd name="T2" fmla="*/ 2147483647 w 41"/>
                <a:gd name="T3" fmla="*/ 2147483647 h 44"/>
                <a:gd name="T4" fmla="*/ 2147483647 w 41"/>
                <a:gd name="T5" fmla="*/ 2147483647 h 44"/>
                <a:gd name="T6" fmla="*/ 2147483647 w 41"/>
                <a:gd name="T7" fmla="*/ 0 h 44"/>
                <a:gd name="T8" fmla="*/ 0 w 41"/>
                <a:gd name="T9" fmla="*/ 2147483647 h 4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1"/>
                <a:gd name="T16" fmla="*/ 0 h 44"/>
                <a:gd name="T17" fmla="*/ 41 w 41"/>
                <a:gd name="T18" fmla="*/ 44 h 4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1" h="44">
                  <a:moveTo>
                    <a:pt x="0" y="22"/>
                  </a:moveTo>
                  <a:cubicBezTo>
                    <a:pt x="0" y="34"/>
                    <a:pt x="8" y="44"/>
                    <a:pt x="21" y="44"/>
                  </a:cubicBezTo>
                  <a:cubicBezTo>
                    <a:pt x="33" y="44"/>
                    <a:pt x="41" y="32"/>
                    <a:pt x="41" y="21"/>
                  </a:cubicBezTo>
                  <a:cubicBezTo>
                    <a:pt x="41" y="10"/>
                    <a:pt x="32" y="0"/>
                    <a:pt x="21" y="0"/>
                  </a:cubicBezTo>
                  <a:cubicBezTo>
                    <a:pt x="7" y="0"/>
                    <a:pt x="0" y="9"/>
                    <a:pt x="0" y="2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11" name="Freeform 26"/>
            <p:cNvSpPr>
              <a:spLocks/>
            </p:cNvSpPr>
            <p:nvPr/>
          </p:nvSpPr>
          <p:spPr bwMode="auto">
            <a:xfrm>
              <a:off x="1465" y="2486"/>
              <a:ext cx="493" cy="618"/>
            </a:xfrm>
            <a:custGeom>
              <a:avLst/>
              <a:gdLst>
                <a:gd name="T0" fmla="*/ 2147483647 w 132"/>
                <a:gd name="T1" fmla="*/ 2147483647 h 165"/>
                <a:gd name="T2" fmla="*/ 2147483647 w 132"/>
                <a:gd name="T3" fmla="*/ 2147483647 h 165"/>
                <a:gd name="T4" fmla="*/ 2147483647 w 132"/>
                <a:gd name="T5" fmla="*/ 2147483647 h 165"/>
                <a:gd name="T6" fmla="*/ 2147483647 w 132"/>
                <a:gd name="T7" fmla="*/ 2147483647 h 165"/>
                <a:gd name="T8" fmla="*/ 2147483647 w 132"/>
                <a:gd name="T9" fmla="*/ 2147483647 h 165"/>
                <a:gd name="T10" fmla="*/ 2147483647 w 132"/>
                <a:gd name="T11" fmla="*/ 2147483647 h 165"/>
                <a:gd name="T12" fmla="*/ 2147483647 w 132"/>
                <a:gd name="T13" fmla="*/ 0 h 165"/>
                <a:gd name="T14" fmla="*/ 2147483647 w 132"/>
                <a:gd name="T15" fmla="*/ 2147483647 h 165"/>
                <a:gd name="T16" fmla="*/ 2147483647 w 132"/>
                <a:gd name="T17" fmla="*/ 2147483647 h 165"/>
                <a:gd name="T18" fmla="*/ 0 w 132"/>
                <a:gd name="T19" fmla="*/ 2147483647 h 165"/>
                <a:gd name="T20" fmla="*/ 2147483647 w 132"/>
                <a:gd name="T21" fmla="*/ 2147483647 h 165"/>
                <a:gd name="T22" fmla="*/ 2147483647 w 132"/>
                <a:gd name="T23" fmla="*/ 2147483647 h 165"/>
                <a:gd name="T24" fmla="*/ 2147483647 w 132"/>
                <a:gd name="T25" fmla="*/ 2147483647 h 165"/>
                <a:gd name="T26" fmla="*/ 2147483647 w 132"/>
                <a:gd name="T27" fmla="*/ 2147483647 h 165"/>
                <a:gd name="T28" fmla="*/ 2147483647 w 132"/>
                <a:gd name="T29" fmla="*/ 2147483647 h 165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32"/>
                <a:gd name="T46" fmla="*/ 0 h 165"/>
                <a:gd name="T47" fmla="*/ 132 w 132"/>
                <a:gd name="T48" fmla="*/ 165 h 165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32" h="165">
                  <a:moveTo>
                    <a:pt x="128" y="113"/>
                  </a:moveTo>
                  <a:cubicBezTo>
                    <a:pt x="118" y="139"/>
                    <a:pt x="108" y="151"/>
                    <a:pt x="88" y="151"/>
                  </a:cubicBezTo>
                  <a:cubicBezTo>
                    <a:pt x="52" y="151"/>
                    <a:pt x="25" y="116"/>
                    <a:pt x="25" y="73"/>
                  </a:cubicBezTo>
                  <a:cubicBezTo>
                    <a:pt x="25" y="37"/>
                    <a:pt x="44" y="14"/>
                    <a:pt x="73" y="14"/>
                  </a:cubicBezTo>
                  <a:cubicBezTo>
                    <a:pt x="93" y="14"/>
                    <a:pt x="109" y="25"/>
                    <a:pt x="118" y="46"/>
                  </a:cubicBezTo>
                  <a:lnTo>
                    <a:pt x="121" y="46"/>
                  </a:lnTo>
                  <a:lnTo>
                    <a:pt x="111" y="0"/>
                  </a:lnTo>
                  <a:cubicBezTo>
                    <a:pt x="107" y="3"/>
                    <a:pt x="103" y="4"/>
                    <a:pt x="99" y="4"/>
                  </a:cubicBezTo>
                  <a:cubicBezTo>
                    <a:pt x="91" y="4"/>
                    <a:pt x="80" y="1"/>
                    <a:pt x="67" y="1"/>
                  </a:cubicBezTo>
                  <a:cubicBezTo>
                    <a:pt x="25" y="1"/>
                    <a:pt x="0" y="28"/>
                    <a:pt x="0" y="75"/>
                  </a:cubicBezTo>
                  <a:cubicBezTo>
                    <a:pt x="0" y="129"/>
                    <a:pt x="30" y="165"/>
                    <a:pt x="82" y="165"/>
                  </a:cubicBezTo>
                  <a:cubicBezTo>
                    <a:pt x="91" y="165"/>
                    <a:pt x="95" y="163"/>
                    <a:pt x="104" y="163"/>
                  </a:cubicBezTo>
                  <a:cubicBezTo>
                    <a:pt x="106" y="163"/>
                    <a:pt x="110" y="163"/>
                    <a:pt x="114" y="164"/>
                  </a:cubicBezTo>
                  <a:lnTo>
                    <a:pt x="132" y="113"/>
                  </a:lnTo>
                  <a:lnTo>
                    <a:pt x="128" y="11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12" name="Freeform 27"/>
            <p:cNvSpPr>
              <a:spLocks/>
            </p:cNvSpPr>
            <p:nvPr/>
          </p:nvSpPr>
          <p:spPr bwMode="auto">
            <a:xfrm>
              <a:off x="3035" y="2486"/>
              <a:ext cx="460" cy="614"/>
            </a:xfrm>
            <a:custGeom>
              <a:avLst/>
              <a:gdLst>
                <a:gd name="T0" fmla="*/ 0 w 123"/>
                <a:gd name="T1" fmla="*/ 2147483647 h 164"/>
                <a:gd name="T2" fmla="*/ 2147483647 w 123"/>
                <a:gd name="T3" fmla="*/ 2147483647 h 164"/>
                <a:gd name="T4" fmla="*/ 2147483647 w 123"/>
                <a:gd name="T5" fmla="*/ 2147483647 h 164"/>
                <a:gd name="T6" fmla="*/ 2147483647 w 123"/>
                <a:gd name="T7" fmla="*/ 2147483647 h 164"/>
                <a:gd name="T8" fmla="*/ 2147483647 w 123"/>
                <a:gd name="T9" fmla="*/ 2147483647 h 164"/>
                <a:gd name="T10" fmla="*/ 2147483647 w 123"/>
                <a:gd name="T11" fmla="*/ 2147483647 h 164"/>
                <a:gd name="T12" fmla="*/ 2147483647 w 123"/>
                <a:gd name="T13" fmla="*/ 2147483647 h 164"/>
                <a:gd name="T14" fmla="*/ 2147483647 w 123"/>
                <a:gd name="T15" fmla="*/ 2147483647 h 164"/>
                <a:gd name="T16" fmla="*/ 2147483647 w 123"/>
                <a:gd name="T17" fmla="*/ 2147483647 h 164"/>
                <a:gd name="T18" fmla="*/ 2147483647 w 123"/>
                <a:gd name="T19" fmla="*/ 2147483647 h 164"/>
                <a:gd name="T20" fmla="*/ 2147483647 w 123"/>
                <a:gd name="T21" fmla="*/ 2147483647 h 164"/>
                <a:gd name="T22" fmla="*/ 2147483647 w 123"/>
                <a:gd name="T23" fmla="*/ 2147483647 h 164"/>
                <a:gd name="T24" fmla="*/ 2147483647 w 123"/>
                <a:gd name="T25" fmla="*/ 2147483647 h 164"/>
                <a:gd name="T26" fmla="*/ 2147483647 w 123"/>
                <a:gd name="T27" fmla="*/ 2147483647 h 164"/>
                <a:gd name="T28" fmla="*/ 2147483647 w 123"/>
                <a:gd name="T29" fmla="*/ 2147483647 h 164"/>
                <a:gd name="T30" fmla="*/ 2147483647 w 123"/>
                <a:gd name="T31" fmla="*/ 2147483647 h 164"/>
                <a:gd name="T32" fmla="*/ 2147483647 w 123"/>
                <a:gd name="T33" fmla="*/ 2147483647 h 164"/>
                <a:gd name="T34" fmla="*/ 2147483647 w 123"/>
                <a:gd name="T35" fmla="*/ 2147483647 h 164"/>
                <a:gd name="T36" fmla="*/ 2147483647 w 123"/>
                <a:gd name="T37" fmla="*/ 2147483647 h 164"/>
                <a:gd name="T38" fmla="*/ 2147483647 w 123"/>
                <a:gd name="T39" fmla="*/ 0 h 164"/>
                <a:gd name="T40" fmla="*/ 2147483647 w 123"/>
                <a:gd name="T41" fmla="*/ 2147483647 h 164"/>
                <a:gd name="T42" fmla="*/ 0 w 123"/>
                <a:gd name="T43" fmla="*/ 2147483647 h 164"/>
                <a:gd name="T44" fmla="*/ 0 w 123"/>
                <a:gd name="T45" fmla="*/ 2147483647 h 164"/>
                <a:gd name="T46" fmla="*/ 2147483647 w 123"/>
                <a:gd name="T47" fmla="*/ 2147483647 h 164"/>
                <a:gd name="T48" fmla="*/ 2147483647 w 123"/>
                <a:gd name="T49" fmla="*/ 2147483647 h 164"/>
                <a:gd name="T50" fmla="*/ 0 w 123"/>
                <a:gd name="T51" fmla="*/ 2147483647 h 164"/>
                <a:gd name="T52" fmla="*/ 0 w 123"/>
                <a:gd name="T53" fmla="*/ 2147483647 h 164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123"/>
                <a:gd name="T82" fmla="*/ 0 h 164"/>
                <a:gd name="T83" fmla="*/ 123 w 123"/>
                <a:gd name="T84" fmla="*/ 164 h 164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123" h="164">
                  <a:moveTo>
                    <a:pt x="0" y="161"/>
                  </a:moveTo>
                  <a:lnTo>
                    <a:pt x="92" y="161"/>
                  </a:lnTo>
                  <a:cubicBezTo>
                    <a:pt x="97" y="161"/>
                    <a:pt x="101" y="161"/>
                    <a:pt x="105" y="164"/>
                  </a:cubicBezTo>
                  <a:lnTo>
                    <a:pt x="123" y="103"/>
                  </a:lnTo>
                  <a:lnTo>
                    <a:pt x="120" y="103"/>
                  </a:lnTo>
                  <a:cubicBezTo>
                    <a:pt x="106" y="134"/>
                    <a:pt x="85" y="150"/>
                    <a:pt x="60" y="150"/>
                  </a:cubicBezTo>
                  <a:cubicBezTo>
                    <a:pt x="39" y="150"/>
                    <a:pt x="38" y="143"/>
                    <a:pt x="38" y="126"/>
                  </a:cubicBezTo>
                  <a:lnTo>
                    <a:pt x="38" y="60"/>
                  </a:lnTo>
                  <a:lnTo>
                    <a:pt x="50" y="60"/>
                  </a:lnTo>
                  <a:cubicBezTo>
                    <a:pt x="69" y="60"/>
                    <a:pt x="77" y="66"/>
                    <a:pt x="84" y="88"/>
                  </a:cubicBezTo>
                  <a:lnTo>
                    <a:pt x="87" y="88"/>
                  </a:lnTo>
                  <a:lnTo>
                    <a:pt x="79" y="33"/>
                  </a:lnTo>
                  <a:lnTo>
                    <a:pt x="76" y="33"/>
                  </a:lnTo>
                  <a:cubicBezTo>
                    <a:pt x="74" y="46"/>
                    <a:pt x="68" y="48"/>
                    <a:pt x="53" y="48"/>
                  </a:cubicBezTo>
                  <a:lnTo>
                    <a:pt x="38" y="48"/>
                  </a:lnTo>
                  <a:lnTo>
                    <a:pt x="38" y="34"/>
                  </a:lnTo>
                  <a:cubicBezTo>
                    <a:pt x="38" y="19"/>
                    <a:pt x="40" y="16"/>
                    <a:pt x="55" y="16"/>
                  </a:cubicBezTo>
                  <a:cubicBezTo>
                    <a:pt x="79" y="16"/>
                    <a:pt x="99" y="30"/>
                    <a:pt x="107" y="51"/>
                  </a:cubicBezTo>
                  <a:lnTo>
                    <a:pt x="110" y="51"/>
                  </a:lnTo>
                  <a:lnTo>
                    <a:pt x="99" y="0"/>
                  </a:lnTo>
                  <a:cubicBezTo>
                    <a:pt x="97" y="3"/>
                    <a:pt x="92" y="4"/>
                    <a:pt x="86" y="4"/>
                  </a:cubicBezTo>
                  <a:lnTo>
                    <a:pt x="0" y="4"/>
                  </a:lnTo>
                  <a:lnTo>
                    <a:pt x="0" y="8"/>
                  </a:lnTo>
                  <a:cubicBezTo>
                    <a:pt x="12" y="9"/>
                    <a:pt x="13" y="17"/>
                    <a:pt x="13" y="35"/>
                  </a:cubicBezTo>
                  <a:lnTo>
                    <a:pt x="13" y="131"/>
                  </a:lnTo>
                  <a:cubicBezTo>
                    <a:pt x="13" y="148"/>
                    <a:pt x="12" y="157"/>
                    <a:pt x="0" y="158"/>
                  </a:cubicBezTo>
                  <a:lnTo>
                    <a:pt x="0" y="16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13" name="Freeform 28"/>
            <p:cNvSpPr>
              <a:spLocks/>
            </p:cNvSpPr>
            <p:nvPr/>
          </p:nvSpPr>
          <p:spPr bwMode="auto">
            <a:xfrm>
              <a:off x="3521" y="2501"/>
              <a:ext cx="603" cy="588"/>
            </a:xfrm>
            <a:custGeom>
              <a:avLst/>
              <a:gdLst>
                <a:gd name="T0" fmla="*/ 2147483647 w 161"/>
                <a:gd name="T1" fmla="*/ 2147483647 h 157"/>
                <a:gd name="T2" fmla="*/ 2147483647 w 161"/>
                <a:gd name="T3" fmla="*/ 2147483647 h 157"/>
                <a:gd name="T4" fmla="*/ 2147483647 w 161"/>
                <a:gd name="T5" fmla="*/ 2147483647 h 157"/>
                <a:gd name="T6" fmla="*/ 2147483647 w 161"/>
                <a:gd name="T7" fmla="*/ 2147483647 h 157"/>
                <a:gd name="T8" fmla="*/ 2147483647 w 161"/>
                <a:gd name="T9" fmla="*/ 2147483647 h 157"/>
                <a:gd name="T10" fmla="*/ 2147483647 w 161"/>
                <a:gd name="T11" fmla="*/ 0 h 157"/>
                <a:gd name="T12" fmla="*/ 0 w 161"/>
                <a:gd name="T13" fmla="*/ 0 h 157"/>
                <a:gd name="T14" fmla="*/ 0 w 161"/>
                <a:gd name="T15" fmla="*/ 2147483647 h 157"/>
                <a:gd name="T16" fmla="*/ 2147483647 w 161"/>
                <a:gd name="T17" fmla="*/ 2147483647 h 157"/>
                <a:gd name="T18" fmla="*/ 2147483647 w 161"/>
                <a:gd name="T19" fmla="*/ 2147483647 h 157"/>
                <a:gd name="T20" fmla="*/ 0 w 161"/>
                <a:gd name="T21" fmla="*/ 2147483647 h 157"/>
                <a:gd name="T22" fmla="*/ 0 w 161"/>
                <a:gd name="T23" fmla="*/ 2147483647 h 157"/>
                <a:gd name="T24" fmla="*/ 2147483647 w 161"/>
                <a:gd name="T25" fmla="*/ 2147483647 h 157"/>
                <a:gd name="T26" fmla="*/ 2147483647 w 161"/>
                <a:gd name="T27" fmla="*/ 2147483647 h 157"/>
                <a:gd name="T28" fmla="*/ 2147483647 w 161"/>
                <a:gd name="T29" fmla="*/ 2147483647 h 157"/>
                <a:gd name="T30" fmla="*/ 2147483647 w 161"/>
                <a:gd name="T31" fmla="*/ 2147483647 h 157"/>
                <a:gd name="T32" fmla="*/ 2147483647 w 161"/>
                <a:gd name="T33" fmla="*/ 2147483647 h 157"/>
                <a:gd name="T34" fmla="*/ 2147483647 w 161"/>
                <a:gd name="T35" fmla="*/ 2147483647 h 157"/>
                <a:gd name="T36" fmla="*/ 2147483647 w 161"/>
                <a:gd name="T37" fmla="*/ 2147483647 h 157"/>
                <a:gd name="T38" fmla="*/ 2147483647 w 161"/>
                <a:gd name="T39" fmla="*/ 2147483647 h 157"/>
                <a:gd name="T40" fmla="*/ 2147483647 w 161"/>
                <a:gd name="T41" fmla="*/ 2147483647 h 157"/>
                <a:gd name="T42" fmla="*/ 2147483647 w 161"/>
                <a:gd name="T43" fmla="*/ 2147483647 h 157"/>
                <a:gd name="T44" fmla="*/ 2147483647 w 161"/>
                <a:gd name="T45" fmla="*/ 2147483647 h 157"/>
                <a:gd name="T46" fmla="*/ 2147483647 w 161"/>
                <a:gd name="T47" fmla="*/ 2147483647 h 157"/>
                <a:gd name="T48" fmla="*/ 2147483647 w 161"/>
                <a:gd name="T49" fmla="*/ 2147483647 h 157"/>
                <a:gd name="T50" fmla="*/ 2147483647 w 161"/>
                <a:gd name="T51" fmla="*/ 2147483647 h 157"/>
                <a:gd name="T52" fmla="*/ 2147483647 w 161"/>
                <a:gd name="T53" fmla="*/ 0 h 157"/>
                <a:gd name="T54" fmla="*/ 2147483647 w 161"/>
                <a:gd name="T55" fmla="*/ 0 h 157"/>
                <a:gd name="T56" fmla="*/ 2147483647 w 161"/>
                <a:gd name="T57" fmla="*/ 2147483647 h 157"/>
                <a:gd name="T58" fmla="*/ 2147483647 w 161"/>
                <a:gd name="T59" fmla="*/ 2147483647 h 157"/>
                <a:gd name="T60" fmla="*/ 2147483647 w 161"/>
                <a:gd name="T61" fmla="*/ 2147483647 h 157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161"/>
                <a:gd name="T94" fmla="*/ 0 h 157"/>
                <a:gd name="T95" fmla="*/ 161 w 161"/>
                <a:gd name="T96" fmla="*/ 157 h 157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161" h="157">
                  <a:moveTo>
                    <a:pt x="111" y="18"/>
                  </a:moveTo>
                  <a:lnTo>
                    <a:pt x="79" y="108"/>
                  </a:lnTo>
                  <a:lnTo>
                    <a:pt x="51" y="18"/>
                  </a:lnTo>
                  <a:cubicBezTo>
                    <a:pt x="50" y="14"/>
                    <a:pt x="49" y="12"/>
                    <a:pt x="49" y="10"/>
                  </a:cubicBezTo>
                  <a:cubicBezTo>
                    <a:pt x="49" y="7"/>
                    <a:pt x="50" y="5"/>
                    <a:pt x="53" y="4"/>
                  </a:cubicBezTo>
                  <a:lnTo>
                    <a:pt x="53" y="0"/>
                  </a:lnTo>
                  <a:lnTo>
                    <a:pt x="0" y="0"/>
                  </a:lnTo>
                  <a:lnTo>
                    <a:pt x="0" y="4"/>
                  </a:lnTo>
                  <a:cubicBezTo>
                    <a:pt x="13" y="5"/>
                    <a:pt x="14" y="13"/>
                    <a:pt x="14" y="31"/>
                  </a:cubicBezTo>
                  <a:lnTo>
                    <a:pt x="14" y="127"/>
                  </a:lnTo>
                  <a:cubicBezTo>
                    <a:pt x="14" y="144"/>
                    <a:pt x="13" y="153"/>
                    <a:pt x="0" y="154"/>
                  </a:cubicBezTo>
                  <a:lnTo>
                    <a:pt x="0" y="157"/>
                  </a:lnTo>
                  <a:lnTo>
                    <a:pt x="41" y="157"/>
                  </a:lnTo>
                  <a:lnTo>
                    <a:pt x="41" y="154"/>
                  </a:lnTo>
                  <a:cubicBezTo>
                    <a:pt x="29" y="153"/>
                    <a:pt x="28" y="144"/>
                    <a:pt x="28" y="127"/>
                  </a:cubicBezTo>
                  <a:lnTo>
                    <a:pt x="28" y="20"/>
                  </a:lnTo>
                  <a:lnTo>
                    <a:pt x="74" y="156"/>
                  </a:lnTo>
                  <a:lnTo>
                    <a:pt x="123" y="18"/>
                  </a:lnTo>
                  <a:lnTo>
                    <a:pt x="123" y="127"/>
                  </a:lnTo>
                  <a:cubicBezTo>
                    <a:pt x="123" y="144"/>
                    <a:pt x="122" y="153"/>
                    <a:pt x="110" y="154"/>
                  </a:cubicBezTo>
                  <a:lnTo>
                    <a:pt x="110" y="157"/>
                  </a:lnTo>
                  <a:lnTo>
                    <a:pt x="161" y="157"/>
                  </a:lnTo>
                  <a:lnTo>
                    <a:pt x="161" y="154"/>
                  </a:lnTo>
                  <a:cubicBezTo>
                    <a:pt x="149" y="153"/>
                    <a:pt x="148" y="144"/>
                    <a:pt x="148" y="127"/>
                  </a:cubicBezTo>
                  <a:lnTo>
                    <a:pt x="148" y="31"/>
                  </a:lnTo>
                  <a:cubicBezTo>
                    <a:pt x="148" y="13"/>
                    <a:pt x="149" y="5"/>
                    <a:pt x="161" y="4"/>
                  </a:cubicBezTo>
                  <a:lnTo>
                    <a:pt x="161" y="0"/>
                  </a:lnTo>
                  <a:lnTo>
                    <a:pt x="108" y="0"/>
                  </a:lnTo>
                  <a:lnTo>
                    <a:pt x="108" y="4"/>
                  </a:lnTo>
                  <a:cubicBezTo>
                    <a:pt x="111" y="5"/>
                    <a:pt x="113" y="7"/>
                    <a:pt x="113" y="10"/>
                  </a:cubicBezTo>
                  <a:cubicBezTo>
                    <a:pt x="113" y="11"/>
                    <a:pt x="112" y="14"/>
                    <a:pt x="111" y="1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14" name="Freeform 29"/>
            <p:cNvSpPr>
              <a:spLocks/>
            </p:cNvSpPr>
            <p:nvPr/>
          </p:nvSpPr>
          <p:spPr bwMode="auto">
            <a:xfrm>
              <a:off x="1469" y="1215"/>
              <a:ext cx="2871" cy="942"/>
            </a:xfrm>
            <a:custGeom>
              <a:avLst/>
              <a:gdLst>
                <a:gd name="T0" fmla="*/ 0 w 768"/>
                <a:gd name="T1" fmla="*/ 2147483647 h 252"/>
                <a:gd name="T2" fmla="*/ 2147483647 w 768"/>
                <a:gd name="T3" fmla="*/ 0 h 252"/>
                <a:gd name="T4" fmla="*/ 2147483647 w 768"/>
                <a:gd name="T5" fmla="*/ 2147483647 h 252"/>
                <a:gd name="T6" fmla="*/ 2147483647 w 768"/>
                <a:gd name="T7" fmla="*/ 2147483647 h 252"/>
                <a:gd name="T8" fmla="*/ 0 w 768"/>
                <a:gd name="T9" fmla="*/ 2147483647 h 25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68"/>
                <a:gd name="T16" fmla="*/ 0 h 252"/>
                <a:gd name="T17" fmla="*/ 768 w 768"/>
                <a:gd name="T18" fmla="*/ 252 h 25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68" h="252">
                  <a:moveTo>
                    <a:pt x="0" y="124"/>
                  </a:moveTo>
                  <a:lnTo>
                    <a:pt x="381" y="0"/>
                  </a:lnTo>
                  <a:lnTo>
                    <a:pt x="768" y="124"/>
                  </a:lnTo>
                  <a:lnTo>
                    <a:pt x="386" y="252"/>
                  </a:lnTo>
                  <a:lnTo>
                    <a:pt x="0" y="1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15" name="Freeform 30"/>
            <p:cNvSpPr>
              <a:spLocks/>
            </p:cNvSpPr>
            <p:nvPr/>
          </p:nvSpPr>
          <p:spPr bwMode="auto">
            <a:xfrm>
              <a:off x="2003" y="1993"/>
              <a:ext cx="1799" cy="419"/>
            </a:xfrm>
            <a:custGeom>
              <a:avLst/>
              <a:gdLst>
                <a:gd name="T0" fmla="*/ 0 w 481"/>
                <a:gd name="T1" fmla="*/ 2147483647 h 112"/>
                <a:gd name="T2" fmla="*/ 0 w 481"/>
                <a:gd name="T3" fmla="*/ 0 h 112"/>
                <a:gd name="T4" fmla="*/ 2147483647 w 481"/>
                <a:gd name="T5" fmla="*/ 2147483647 h 112"/>
                <a:gd name="T6" fmla="*/ 2147483647 w 481"/>
                <a:gd name="T7" fmla="*/ 0 h 112"/>
                <a:gd name="T8" fmla="*/ 2147483647 w 481"/>
                <a:gd name="T9" fmla="*/ 2147483647 h 112"/>
                <a:gd name="T10" fmla="*/ 0 w 481"/>
                <a:gd name="T11" fmla="*/ 2147483647 h 1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81"/>
                <a:gd name="T19" fmla="*/ 0 h 112"/>
                <a:gd name="T20" fmla="*/ 481 w 481"/>
                <a:gd name="T21" fmla="*/ 112 h 11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81" h="112">
                  <a:moveTo>
                    <a:pt x="0" y="112"/>
                  </a:moveTo>
                  <a:lnTo>
                    <a:pt x="0" y="0"/>
                  </a:lnTo>
                  <a:lnTo>
                    <a:pt x="241" y="82"/>
                  </a:lnTo>
                  <a:lnTo>
                    <a:pt x="481" y="0"/>
                  </a:lnTo>
                  <a:lnTo>
                    <a:pt x="481" y="112"/>
                  </a:lnTo>
                  <a:lnTo>
                    <a:pt x="0" y="11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09265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91" y="187563"/>
            <a:ext cx="8707582" cy="844710"/>
          </a:xfrm>
          <a:solidFill>
            <a:schemeClr val="accent1">
              <a:lumMod val="20000"/>
              <a:lumOff val="80000"/>
            </a:schemeClr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Электронная библиотека (ЭБ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13364" y="1093096"/>
            <a:ext cx="5933209" cy="5609040"/>
          </a:xfrm>
          <a:prstGeom prst="rect">
            <a:avLst/>
          </a:prstGeom>
        </p:spPr>
      </p:pic>
      <p:grpSp>
        <p:nvGrpSpPr>
          <p:cNvPr id="7" name="Group 31"/>
          <p:cNvGrpSpPr>
            <a:grpSpLocks/>
          </p:cNvGrpSpPr>
          <p:nvPr/>
        </p:nvGrpSpPr>
        <p:grpSpPr bwMode="auto">
          <a:xfrm>
            <a:off x="7716282" y="334097"/>
            <a:ext cx="1028699" cy="543017"/>
            <a:chOff x="964" y="1215"/>
            <a:chExt cx="3829" cy="1889"/>
          </a:xfrm>
          <a:solidFill>
            <a:srgbClr val="0070C0"/>
          </a:solidFill>
        </p:grpSpPr>
        <p:sp>
          <p:nvSpPr>
            <p:cNvPr id="8" name="Freeform 20"/>
            <p:cNvSpPr>
              <a:spLocks noEditPoints="1"/>
            </p:cNvSpPr>
            <p:nvPr/>
          </p:nvSpPr>
          <p:spPr bwMode="auto">
            <a:xfrm>
              <a:off x="4254" y="2501"/>
              <a:ext cx="539" cy="588"/>
            </a:xfrm>
            <a:custGeom>
              <a:avLst/>
              <a:gdLst>
                <a:gd name="T0" fmla="*/ 2147483647 w 144"/>
                <a:gd name="T1" fmla="*/ 2147483647 h 157"/>
                <a:gd name="T2" fmla="*/ 2147483647 w 144"/>
                <a:gd name="T3" fmla="*/ 2147483647 h 157"/>
                <a:gd name="T4" fmla="*/ 2147483647 w 144"/>
                <a:gd name="T5" fmla="*/ 2147483647 h 157"/>
                <a:gd name="T6" fmla="*/ 2147483647 w 144"/>
                <a:gd name="T7" fmla="*/ 2147483647 h 157"/>
                <a:gd name="T8" fmla="*/ 2147483647 w 144"/>
                <a:gd name="T9" fmla="*/ 2147483647 h 157"/>
                <a:gd name="T10" fmla="*/ 2147483647 w 144"/>
                <a:gd name="T11" fmla="*/ 2147483647 h 157"/>
                <a:gd name="T12" fmla="*/ 2147483647 w 144"/>
                <a:gd name="T13" fmla="*/ 2147483647 h 157"/>
                <a:gd name="T14" fmla="*/ 2147483647 w 144"/>
                <a:gd name="T15" fmla="*/ 2147483647 h 157"/>
                <a:gd name="T16" fmla="*/ 2147483647 w 144"/>
                <a:gd name="T17" fmla="*/ 2147483647 h 157"/>
                <a:gd name="T18" fmla="*/ 2147483647 w 144"/>
                <a:gd name="T19" fmla="*/ 2147483647 h 157"/>
                <a:gd name="T20" fmla="*/ 2147483647 w 144"/>
                <a:gd name="T21" fmla="*/ 2147483647 h 157"/>
                <a:gd name="T22" fmla="*/ 2147483647 w 144"/>
                <a:gd name="T23" fmla="*/ 2147483647 h 157"/>
                <a:gd name="T24" fmla="*/ 2147483647 w 144"/>
                <a:gd name="T25" fmla="*/ 2147483647 h 157"/>
                <a:gd name="T26" fmla="*/ 2147483647 w 144"/>
                <a:gd name="T27" fmla="*/ 0 h 157"/>
                <a:gd name="T28" fmla="*/ 2147483647 w 144"/>
                <a:gd name="T29" fmla="*/ 0 h 157"/>
                <a:gd name="T30" fmla="*/ 2147483647 w 144"/>
                <a:gd name="T31" fmla="*/ 2147483647 h 157"/>
                <a:gd name="T32" fmla="*/ 2147483647 w 144"/>
                <a:gd name="T33" fmla="*/ 2147483647 h 157"/>
                <a:gd name="T34" fmla="*/ 2147483647 w 144"/>
                <a:gd name="T35" fmla="*/ 2147483647 h 157"/>
                <a:gd name="T36" fmla="*/ 2147483647 w 144"/>
                <a:gd name="T37" fmla="*/ 2147483647 h 157"/>
                <a:gd name="T38" fmla="*/ 0 w 144"/>
                <a:gd name="T39" fmla="*/ 2147483647 h 157"/>
                <a:gd name="T40" fmla="*/ 0 w 144"/>
                <a:gd name="T41" fmla="*/ 2147483647 h 157"/>
                <a:gd name="T42" fmla="*/ 2147483647 w 144"/>
                <a:gd name="T43" fmla="*/ 2147483647 h 157"/>
                <a:gd name="T44" fmla="*/ 2147483647 w 144"/>
                <a:gd name="T45" fmla="*/ 2147483647 h 157"/>
                <a:gd name="T46" fmla="*/ 2147483647 w 144"/>
                <a:gd name="T47" fmla="*/ 2147483647 h 157"/>
                <a:gd name="T48" fmla="*/ 2147483647 w 144"/>
                <a:gd name="T49" fmla="*/ 2147483647 h 157"/>
                <a:gd name="T50" fmla="*/ 2147483647 w 144"/>
                <a:gd name="T51" fmla="*/ 2147483647 h 157"/>
                <a:gd name="T52" fmla="*/ 2147483647 w 144"/>
                <a:gd name="T53" fmla="*/ 2147483647 h 157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144"/>
                <a:gd name="T82" fmla="*/ 0 h 157"/>
                <a:gd name="T83" fmla="*/ 144 w 144"/>
                <a:gd name="T84" fmla="*/ 157 h 157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144" h="157">
                  <a:moveTo>
                    <a:pt x="42" y="154"/>
                  </a:moveTo>
                  <a:cubicBezTo>
                    <a:pt x="35" y="153"/>
                    <a:pt x="32" y="149"/>
                    <a:pt x="32" y="142"/>
                  </a:cubicBezTo>
                  <a:cubicBezTo>
                    <a:pt x="32" y="138"/>
                    <a:pt x="33" y="133"/>
                    <a:pt x="35" y="126"/>
                  </a:cubicBezTo>
                  <a:lnTo>
                    <a:pt x="47" y="87"/>
                  </a:lnTo>
                  <a:cubicBezTo>
                    <a:pt x="83" y="92"/>
                    <a:pt x="104" y="114"/>
                    <a:pt x="104" y="139"/>
                  </a:cubicBezTo>
                  <a:cubicBezTo>
                    <a:pt x="104" y="147"/>
                    <a:pt x="102" y="151"/>
                    <a:pt x="95" y="154"/>
                  </a:cubicBezTo>
                  <a:lnTo>
                    <a:pt x="95" y="157"/>
                  </a:lnTo>
                  <a:lnTo>
                    <a:pt x="144" y="157"/>
                  </a:lnTo>
                  <a:lnTo>
                    <a:pt x="144" y="154"/>
                  </a:lnTo>
                  <a:cubicBezTo>
                    <a:pt x="134" y="153"/>
                    <a:pt x="132" y="145"/>
                    <a:pt x="127" y="130"/>
                  </a:cubicBezTo>
                  <a:lnTo>
                    <a:pt x="93" y="18"/>
                  </a:lnTo>
                  <a:cubicBezTo>
                    <a:pt x="92" y="16"/>
                    <a:pt x="91" y="14"/>
                    <a:pt x="91" y="12"/>
                  </a:cubicBezTo>
                  <a:cubicBezTo>
                    <a:pt x="91" y="8"/>
                    <a:pt x="93" y="6"/>
                    <a:pt x="97" y="4"/>
                  </a:cubicBezTo>
                  <a:lnTo>
                    <a:pt x="97" y="0"/>
                  </a:lnTo>
                  <a:lnTo>
                    <a:pt x="52" y="0"/>
                  </a:lnTo>
                  <a:lnTo>
                    <a:pt x="52" y="4"/>
                  </a:lnTo>
                  <a:cubicBezTo>
                    <a:pt x="56" y="6"/>
                    <a:pt x="58" y="8"/>
                    <a:pt x="58" y="12"/>
                  </a:cubicBezTo>
                  <a:cubicBezTo>
                    <a:pt x="58" y="14"/>
                    <a:pt x="57" y="16"/>
                    <a:pt x="56" y="18"/>
                  </a:cubicBezTo>
                  <a:lnTo>
                    <a:pt x="21" y="124"/>
                  </a:lnTo>
                  <a:cubicBezTo>
                    <a:pt x="16" y="140"/>
                    <a:pt x="13" y="151"/>
                    <a:pt x="0" y="154"/>
                  </a:cubicBezTo>
                  <a:lnTo>
                    <a:pt x="0" y="157"/>
                  </a:lnTo>
                  <a:lnTo>
                    <a:pt x="42" y="157"/>
                  </a:lnTo>
                  <a:lnTo>
                    <a:pt x="42" y="154"/>
                  </a:lnTo>
                  <a:close/>
                  <a:moveTo>
                    <a:pt x="51" y="75"/>
                  </a:moveTo>
                  <a:lnTo>
                    <a:pt x="69" y="20"/>
                  </a:lnTo>
                  <a:lnTo>
                    <a:pt x="90" y="91"/>
                  </a:lnTo>
                  <a:cubicBezTo>
                    <a:pt x="79" y="80"/>
                    <a:pt x="67" y="77"/>
                    <a:pt x="51" y="7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9" name="Freeform 21"/>
            <p:cNvSpPr>
              <a:spLocks noEditPoints="1"/>
            </p:cNvSpPr>
            <p:nvPr/>
          </p:nvSpPr>
          <p:spPr bwMode="auto">
            <a:xfrm>
              <a:off x="2474" y="2501"/>
              <a:ext cx="531" cy="588"/>
            </a:xfrm>
            <a:custGeom>
              <a:avLst/>
              <a:gdLst>
                <a:gd name="T0" fmla="*/ 0 w 142"/>
                <a:gd name="T1" fmla="*/ 2147483647 h 157"/>
                <a:gd name="T2" fmla="*/ 2147483647 w 142"/>
                <a:gd name="T3" fmla="*/ 2147483647 h 157"/>
                <a:gd name="T4" fmla="*/ 2147483647 w 142"/>
                <a:gd name="T5" fmla="*/ 2147483647 h 157"/>
                <a:gd name="T6" fmla="*/ 2147483647 w 142"/>
                <a:gd name="T7" fmla="*/ 2147483647 h 157"/>
                <a:gd name="T8" fmla="*/ 2147483647 w 142"/>
                <a:gd name="T9" fmla="*/ 2147483647 h 157"/>
                <a:gd name="T10" fmla="*/ 2147483647 w 142"/>
                <a:gd name="T11" fmla="*/ 0 h 157"/>
                <a:gd name="T12" fmla="*/ 0 w 142"/>
                <a:gd name="T13" fmla="*/ 0 h 157"/>
                <a:gd name="T14" fmla="*/ 0 w 142"/>
                <a:gd name="T15" fmla="*/ 2147483647 h 157"/>
                <a:gd name="T16" fmla="*/ 2147483647 w 142"/>
                <a:gd name="T17" fmla="*/ 2147483647 h 157"/>
                <a:gd name="T18" fmla="*/ 2147483647 w 142"/>
                <a:gd name="T19" fmla="*/ 2147483647 h 157"/>
                <a:gd name="T20" fmla="*/ 0 w 142"/>
                <a:gd name="T21" fmla="*/ 2147483647 h 157"/>
                <a:gd name="T22" fmla="*/ 0 w 142"/>
                <a:gd name="T23" fmla="*/ 2147483647 h 157"/>
                <a:gd name="T24" fmla="*/ 2147483647 w 142"/>
                <a:gd name="T25" fmla="*/ 2147483647 h 157"/>
                <a:gd name="T26" fmla="*/ 2147483647 w 142"/>
                <a:gd name="T27" fmla="*/ 2147483647 h 157"/>
                <a:gd name="T28" fmla="*/ 2147483647 w 142"/>
                <a:gd name="T29" fmla="*/ 2147483647 h 157"/>
                <a:gd name="T30" fmla="*/ 2147483647 w 142"/>
                <a:gd name="T31" fmla="*/ 2147483647 h 157"/>
                <a:gd name="T32" fmla="*/ 2147483647 w 142"/>
                <a:gd name="T33" fmla="*/ 2147483647 h 157"/>
                <a:gd name="T34" fmla="*/ 2147483647 w 142"/>
                <a:gd name="T35" fmla="*/ 2147483647 h 15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42"/>
                <a:gd name="T55" fmla="*/ 0 h 157"/>
                <a:gd name="T56" fmla="*/ 142 w 142"/>
                <a:gd name="T57" fmla="*/ 157 h 157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42" h="157">
                  <a:moveTo>
                    <a:pt x="0" y="157"/>
                  </a:moveTo>
                  <a:lnTo>
                    <a:pt x="68" y="157"/>
                  </a:lnTo>
                  <a:cubicBezTo>
                    <a:pt x="91" y="157"/>
                    <a:pt x="107" y="154"/>
                    <a:pt x="121" y="140"/>
                  </a:cubicBezTo>
                  <a:cubicBezTo>
                    <a:pt x="134" y="127"/>
                    <a:pt x="142" y="109"/>
                    <a:pt x="142" y="89"/>
                  </a:cubicBezTo>
                  <a:cubicBezTo>
                    <a:pt x="142" y="59"/>
                    <a:pt x="129" y="33"/>
                    <a:pt x="108" y="17"/>
                  </a:cubicBezTo>
                  <a:cubicBezTo>
                    <a:pt x="94" y="6"/>
                    <a:pt x="76" y="0"/>
                    <a:pt x="55" y="0"/>
                  </a:cubicBezTo>
                  <a:lnTo>
                    <a:pt x="0" y="0"/>
                  </a:lnTo>
                  <a:lnTo>
                    <a:pt x="0" y="4"/>
                  </a:lnTo>
                  <a:cubicBezTo>
                    <a:pt x="12" y="5"/>
                    <a:pt x="13" y="12"/>
                    <a:pt x="13" y="30"/>
                  </a:cubicBezTo>
                  <a:lnTo>
                    <a:pt x="13" y="128"/>
                  </a:lnTo>
                  <a:cubicBezTo>
                    <a:pt x="13" y="145"/>
                    <a:pt x="12" y="153"/>
                    <a:pt x="0" y="154"/>
                  </a:cubicBezTo>
                  <a:lnTo>
                    <a:pt x="0" y="157"/>
                  </a:lnTo>
                  <a:close/>
                  <a:moveTo>
                    <a:pt x="38" y="124"/>
                  </a:moveTo>
                  <a:lnTo>
                    <a:pt x="38" y="34"/>
                  </a:lnTo>
                  <a:cubicBezTo>
                    <a:pt x="38" y="18"/>
                    <a:pt x="40" y="12"/>
                    <a:pt x="56" y="12"/>
                  </a:cubicBezTo>
                  <a:cubicBezTo>
                    <a:pt x="87" y="12"/>
                    <a:pt x="115" y="45"/>
                    <a:pt x="115" y="86"/>
                  </a:cubicBezTo>
                  <a:cubicBezTo>
                    <a:pt x="115" y="122"/>
                    <a:pt x="95" y="146"/>
                    <a:pt x="60" y="146"/>
                  </a:cubicBezTo>
                  <a:cubicBezTo>
                    <a:pt x="38" y="146"/>
                    <a:pt x="38" y="143"/>
                    <a:pt x="38" y="12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10" name="Freeform 22"/>
            <p:cNvSpPr>
              <a:spLocks noEditPoints="1"/>
            </p:cNvSpPr>
            <p:nvPr/>
          </p:nvSpPr>
          <p:spPr bwMode="auto">
            <a:xfrm>
              <a:off x="1917" y="2501"/>
              <a:ext cx="539" cy="588"/>
            </a:xfrm>
            <a:custGeom>
              <a:avLst/>
              <a:gdLst>
                <a:gd name="T0" fmla="*/ 2147483647 w 144"/>
                <a:gd name="T1" fmla="*/ 2147483647 h 157"/>
                <a:gd name="T2" fmla="*/ 2147483647 w 144"/>
                <a:gd name="T3" fmla="*/ 2147483647 h 157"/>
                <a:gd name="T4" fmla="*/ 2147483647 w 144"/>
                <a:gd name="T5" fmla="*/ 2147483647 h 157"/>
                <a:gd name="T6" fmla="*/ 2147483647 w 144"/>
                <a:gd name="T7" fmla="*/ 2147483647 h 157"/>
                <a:gd name="T8" fmla="*/ 2147483647 w 144"/>
                <a:gd name="T9" fmla="*/ 2147483647 h 157"/>
                <a:gd name="T10" fmla="*/ 2147483647 w 144"/>
                <a:gd name="T11" fmla="*/ 2147483647 h 157"/>
                <a:gd name="T12" fmla="*/ 2147483647 w 144"/>
                <a:gd name="T13" fmla="*/ 2147483647 h 157"/>
                <a:gd name="T14" fmla="*/ 2147483647 w 144"/>
                <a:gd name="T15" fmla="*/ 2147483647 h 157"/>
                <a:gd name="T16" fmla="*/ 2147483647 w 144"/>
                <a:gd name="T17" fmla="*/ 2147483647 h 157"/>
                <a:gd name="T18" fmla="*/ 2147483647 w 144"/>
                <a:gd name="T19" fmla="*/ 2147483647 h 157"/>
                <a:gd name="T20" fmla="*/ 2147483647 w 144"/>
                <a:gd name="T21" fmla="*/ 2147483647 h 157"/>
                <a:gd name="T22" fmla="*/ 2147483647 w 144"/>
                <a:gd name="T23" fmla="*/ 2147483647 h 157"/>
                <a:gd name="T24" fmla="*/ 2147483647 w 144"/>
                <a:gd name="T25" fmla="*/ 2147483647 h 157"/>
                <a:gd name="T26" fmla="*/ 2147483647 w 144"/>
                <a:gd name="T27" fmla="*/ 0 h 157"/>
                <a:gd name="T28" fmla="*/ 2147483647 w 144"/>
                <a:gd name="T29" fmla="*/ 0 h 157"/>
                <a:gd name="T30" fmla="*/ 2147483647 w 144"/>
                <a:gd name="T31" fmla="*/ 2147483647 h 157"/>
                <a:gd name="T32" fmla="*/ 2147483647 w 144"/>
                <a:gd name="T33" fmla="*/ 2147483647 h 157"/>
                <a:gd name="T34" fmla="*/ 2147483647 w 144"/>
                <a:gd name="T35" fmla="*/ 2147483647 h 157"/>
                <a:gd name="T36" fmla="*/ 2147483647 w 144"/>
                <a:gd name="T37" fmla="*/ 2147483647 h 157"/>
                <a:gd name="T38" fmla="*/ 0 w 144"/>
                <a:gd name="T39" fmla="*/ 2147483647 h 157"/>
                <a:gd name="T40" fmla="*/ 0 w 144"/>
                <a:gd name="T41" fmla="*/ 2147483647 h 157"/>
                <a:gd name="T42" fmla="*/ 2147483647 w 144"/>
                <a:gd name="T43" fmla="*/ 2147483647 h 157"/>
                <a:gd name="T44" fmla="*/ 2147483647 w 144"/>
                <a:gd name="T45" fmla="*/ 2147483647 h 157"/>
                <a:gd name="T46" fmla="*/ 2147483647 w 144"/>
                <a:gd name="T47" fmla="*/ 2147483647 h 157"/>
                <a:gd name="T48" fmla="*/ 2147483647 w 144"/>
                <a:gd name="T49" fmla="*/ 2147483647 h 157"/>
                <a:gd name="T50" fmla="*/ 2147483647 w 144"/>
                <a:gd name="T51" fmla="*/ 2147483647 h 157"/>
                <a:gd name="T52" fmla="*/ 2147483647 w 144"/>
                <a:gd name="T53" fmla="*/ 2147483647 h 157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144"/>
                <a:gd name="T82" fmla="*/ 0 h 157"/>
                <a:gd name="T83" fmla="*/ 144 w 144"/>
                <a:gd name="T84" fmla="*/ 157 h 157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144" h="157">
                  <a:moveTo>
                    <a:pt x="43" y="154"/>
                  </a:moveTo>
                  <a:cubicBezTo>
                    <a:pt x="35" y="153"/>
                    <a:pt x="32" y="149"/>
                    <a:pt x="32" y="142"/>
                  </a:cubicBezTo>
                  <a:cubicBezTo>
                    <a:pt x="32" y="138"/>
                    <a:pt x="33" y="133"/>
                    <a:pt x="35" y="126"/>
                  </a:cubicBezTo>
                  <a:lnTo>
                    <a:pt x="48" y="87"/>
                  </a:lnTo>
                  <a:cubicBezTo>
                    <a:pt x="84" y="92"/>
                    <a:pt x="105" y="114"/>
                    <a:pt x="105" y="139"/>
                  </a:cubicBezTo>
                  <a:cubicBezTo>
                    <a:pt x="105" y="147"/>
                    <a:pt x="102" y="151"/>
                    <a:pt x="96" y="154"/>
                  </a:cubicBezTo>
                  <a:lnTo>
                    <a:pt x="96" y="157"/>
                  </a:lnTo>
                  <a:lnTo>
                    <a:pt x="144" y="157"/>
                  </a:lnTo>
                  <a:lnTo>
                    <a:pt x="144" y="154"/>
                  </a:lnTo>
                  <a:cubicBezTo>
                    <a:pt x="135" y="153"/>
                    <a:pt x="132" y="145"/>
                    <a:pt x="128" y="130"/>
                  </a:cubicBezTo>
                  <a:lnTo>
                    <a:pt x="93" y="18"/>
                  </a:lnTo>
                  <a:cubicBezTo>
                    <a:pt x="92" y="16"/>
                    <a:pt x="92" y="14"/>
                    <a:pt x="92" y="12"/>
                  </a:cubicBezTo>
                  <a:cubicBezTo>
                    <a:pt x="92" y="8"/>
                    <a:pt x="93" y="6"/>
                    <a:pt x="97" y="4"/>
                  </a:cubicBezTo>
                  <a:lnTo>
                    <a:pt x="97" y="0"/>
                  </a:lnTo>
                  <a:lnTo>
                    <a:pt x="52" y="0"/>
                  </a:lnTo>
                  <a:lnTo>
                    <a:pt x="52" y="4"/>
                  </a:lnTo>
                  <a:cubicBezTo>
                    <a:pt x="56" y="6"/>
                    <a:pt x="58" y="8"/>
                    <a:pt x="58" y="12"/>
                  </a:cubicBezTo>
                  <a:cubicBezTo>
                    <a:pt x="58" y="14"/>
                    <a:pt x="58" y="16"/>
                    <a:pt x="57" y="18"/>
                  </a:cubicBezTo>
                  <a:lnTo>
                    <a:pt x="22" y="124"/>
                  </a:lnTo>
                  <a:cubicBezTo>
                    <a:pt x="17" y="140"/>
                    <a:pt x="13" y="151"/>
                    <a:pt x="0" y="154"/>
                  </a:cubicBezTo>
                  <a:lnTo>
                    <a:pt x="0" y="157"/>
                  </a:lnTo>
                  <a:lnTo>
                    <a:pt x="43" y="157"/>
                  </a:lnTo>
                  <a:lnTo>
                    <a:pt x="43" y="154"/>
                  </a:lnTo>
                  <a:close/>
                  <a:moveTo>
                    <a:pt x="51" y="75"/>
                  </a:moveTo>
                  <a:lnTo>
                    <a:pt x="69" y="20"/>
                  </a:lnTo>
                  <a:lnTo>
                    <a:pt x="91" y="91"/>
                  </a:lnTo>
                  <a:cubicBezTo>
                    <a:pt x="80" y="80"/>
                    <a:pt x="67" y="77"/>
                    <a:pt x="51" y="7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11" name="Freeform 23"/>
            <p:cNvSpPr>
              <a:spLocks noEditPoints="1"/>
            </p:cNvSpPr>
            <p:nvPr/>
          </p:nvSpPr>
          <p:spPr bwMode="auto">
            <a:xfrm>
              <a:off x="964" y="2501"/>
              <a:ext cx="538" cy="588"/>
            </a:xfrm>
            <a:custGeom>
              <a:avLst/>
              <a:gdLst>
                <a:gd name="T0" fmla="*/ 2147483647 w 144"/>
                <a:gd name="T1" fmla="*/ 2147483647 h 157"/>
                <a:gd name="T2" fmla="*/ 2147483647 w 144"/>
                <a:gd name="T3" fmla="*/ 2147483647 h 157"/>
                <a:gd name="T4" fmla="*/ 2147483647 w 144"/>
                <a:gd name="T5" fmla="*/ 2147483647 h 157"/>
                <a:gd name="T6" fmla="*/ 2147483647 w 144"/>
                <a:gd name="T7" fmla="*/ 2147483647 h 157"/>
                <a:gd name="T8" fmla="*/ 2147483647 w 144"/>
                <a:gd name="T9" fmla="*/ 2147483647 h 157"/>
                <a:gd name="T10" fmla="*/ 2147483647 w 144"/>
                <a:gd name="T11" fmla="*/ 2147483647 h 157"/>
                <a:gd name="T12" fmla="*/ 2147483647 w 144"/>
                <a:gd name="T13" fmla="*/ 2147483647 h 157"/>
                <a:gd name="T14" fmla="*/ 2147483647 w 144"/>
                <a:gd name="T15" fmla="*/ 2147483647 h 157"/>
                <a:gd name="T16" fmla="*/ 2147483647 w 144"/>
                <a:gd name="T17" fmla="*/ 2147483647 h 157"/>
                <a:gd name="T18" fmla="*/ 2147483647 w 144"/>
                <a:gd name="T19" fmla="*/ 2147483647 h 157"/>
                <a:gd name="T20" fmla="*/ 2147483647 w 144"/>
                <a:gd name="T21" fmla="*/ 2147483647 h 157"/>
                <a:gd name="T22" fmla="*/ 2147483647 w 144"/>
                <a:gd name="T23" fmla="*/ 2147483647 h 157"/>
                <a:gd name="T24" fmla="*/ 2147483647 w 144"/>
                <a:gd name="T25" fmla="*/ 2147483647 h 157"/>
                <a:gd name="T26" fmla="*/ 2147483647 w 144"/>
                <a:gd name="T27" fmla="*/ 0 h 157"/>
                <a:gd name="T28" fmla="*/ 2147483647 w 144"/>
                <a:gd name="T29" fmla="*/ 0 h 157"/>
                <a:gd name="T30" fmla="*/ 2147483647 w 144"/>
                <a:gd name="T31" fmla="*/ 2147483647 h 157"/>
                <a:gd name="T32" fmla="*/ 2147483647 w 144"/>
                <a:gd name="T33" fmla="*/ 2147483647 h 157"/>
                <a:gd name="T34" fmla="*/ 2147483647 w 144"/>
                <a:gd name="T35" fmla="*/ 2147483647 h 157"/>
                <a:gd name="T36" fmla="*/ 2147483647 w 144"/>
                <a:gd name="T37" fmla="*/ 2147483647 h 157"/>
                <a:gd name="T38" fmla="*/ 0 w 144"/>
                <a:gd name="T39" fmla="*/ 2147483647 h 157"/>
                <a:gd name="T40" fmla="*/ 0 w 144"/>
                <a:gd name="T41" fmla="*/ 2147483647 h 157"/>
                <a:gd name="T42" fmla="*/ 2147483647 w 144"/>
                <a:gd name="T43" fmla="*/ 2147483647 h 157"/>
                <a:gd name="T44" fmla="*/ 2147483647 w 144"/>
                <a:gd name="T45" fmla="*/ 2147483647 h 157"/>
                <a:gd name="T46" fmla="*/ 2147483647 w 144"/>
                <a:gd name="T47" fmla="*/ 2147483647 h 157"/>
                <a:gd name="T48" fmla="*/ 2147483647 w 144"/>
                <a:gd name="T49" fmla="*/ 2147483647 h 157"/>
                <a:gd name="T50" fmla="*/ 2147483647 w 144"/>
                <a:gd name="T51" fmla="*/ 2147483647 h 157"/>
                <a:gd name="T52" fmla="*/ 2147483647 w 144"/>
                <a:gd name="T53" fmla="*/ 2147483647 h 157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144"/>
                <a:gd name="T82" fmla="*/ 0 h 157"/>
                <a:gd name="T83" fmla="*/ 144 w 144"/>
                <a:gd name="T84" fmla="*/ 157 h 157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144" h="157">
                  <a:moveTo>
                    <a:pt x="43" y="154"/>
                  </a:moveTo>
                  <a:cubicBezTo>
                    <a:pt x="35" y="153"/>
                    <a:pt x="32" y="149"/>
                    <a:pt x="32" y="142"/>
                  </a:cubicBezTo>
                  <a:cubicBezTo>
                    <a:pt x="32" y="138"/>
                    <a:pt x="33" y="133"/>
                    <a:pt x="35" y="126"/>
                  </a:cubicBezTo>
                  <a:lnTo>
                    <a:pt x="48" y="87"/>
                  </a:lnTo>
                  <a:cubicBezTo>
                    <a:pt x="84" y="92"/>
                    <a:pt x="104" y="114"/>
                    <a:pt x="104" y="139"/>
                  </a:cubicBezTo>
                  <a:cubicBezTo>
                    <a:pt x="104" y="147"/>
                    <a:pt x="102" y="151"/>
                    <a:pt x="96" y="154"/>
                  </a:cubicBezTo>
                  <a:lnTo>
                    <a:pt x="96" y="157"/>
                  </a:lnTo>
                  <a:lnTo>
                    <a:pt x="144" y="157"/>
                  </a:lnTo>
                  <a:lnTo>
                    <a:pt x="144" y="154"/>
                  </a:lnTo>
                  <a:cubicBezTo>
                    <a:pt x="135" y="153"/>
                    <a:pt x="132" y="145"/>
                    <a:pt x="128" y="130"/>
                  </a:cubicBezTo>
                  <a:lnTo>
                    <a:pt x="93" y="18"/>
                  </a:lnTo>
                  <a:cubicBezTo>
                    <a:pt x="92" y="16"/>
                    <a:pt x="92" y="14"/>
                    <a:pt x="92" y="12"/>
                  </a:cubicBezTo>
                  <a:cubicBezTo>
                    <a:pt x="92" y="8"/>
                    <a:pt x="93" y="6"/>
                    <a:pt x="97" y="4"/>
                  </a:cubicBezTo>
                  <a:lnTo>
                    <a:pt x="97" y="0"/>
                  </a:lnTo>
                  <a:lnTo>
                    <a:pt x="52" y="0"/>
                  </a:lnTo>
                  <a:lnTo>
                    <a:pt x="52" y="4"/>
                  </a:lnTo>
                  <a:cubicBezTo>
                    <a:pt x="56" y="6"/>
                    <a:pt x="58" y="8"/>
                    <a:pt x="58" y="12"/>
                  </a:cubicBezTo>
                  <a:cubicBezTo>
                    <a:pt x="58" y="14"/>
                    <a:pt x="58" y="16"/>
                    <a:pt x="57" y="18"/>
                  </a:cubicBezTo>
                  <a:lnTo>
                    <a:pt x="22" y="124"/>
                  </a:lnTo>
                  <a:cubicBezTo>
                    <a:pt x="17" y="140"/>
                    <a:pt x="13" y="151"/>
                    <a:pt x="0" y="154"/>
                  </a:cubicBezTo>
                  <a:lnTo>
                    <a:pt x="0" y="157"/>
                  </a:lnTo>
                  <a:lnTo>
                    <a:pt x="43" y="157"/>
                  </a:lnTo>
                  <a:lnTo>
                    <a:pt x="43" y="154"/>
                  </a:lnTo>
                  <a:close/>
                  <a:moveTo>
                    <a:pt x="51" y="75"/>
                  </a:moveTo>
                  <a:lnTo>
                    <a:pt x="69" y="20"/>
                  </a:lnTo>
                  <a:lnTo>
                    <a:pt x="91" y="91"/>
                  </a:lnTo>
                  <a:cubicBezTo>
                    <a:pt x="80" y="80"/>
                    <a:pt x="67" y="77"/>
                    <a:pt x="51" y="7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12" name="Freeform 24"/>
            <p:cNvSpPr>
              <a:spLocks/>
            </p:cNvSpPr>
            <p:nvPr/>
          </p:nvSpPr>
          <p:spPr bwMode="auto">
            <a:xfrm>
              <a:off x="4150" y="1978"/>
              <a:ext cx="198" cy="609"/>
            </a:xfrm>
            <a:custGeom>
              <a:avLst/>
              <a:gdLst>
                <a:gd name="T0" fmla="*/ 2147483647 w 53"/>
                <a:gd name="T1" fmla="*/ 0 h 163"/>
                <a:gd name="T2" fmla="*/ 0 w 53"/>
                <a:gd name="T3" fmla="*/ 2147483647 h 163"/>
                <a:gd name="T4" fmla="*/ 0 w 53"/>
                <a:gd name="T5" fmla="*/ 2147483647 h 163"/>
                <a:gd name="T6" fmla="*/ 2147483647 w 53"/>
                <a:gd name="T7" fmla="*/ 2147483647 h 163"/>
                <a:gd name="T8" fmla="*/ 2147483647 w 53"/>
                <a:gd name="T9" fmla="*/ 2147483647 h 163"/>
                <a:gd name="T10" fmla="*/ 0 w 53"/>
                <a:gd name="T11" fmla="*/ 2147483647 h 163"/>
                <a:gd name="T12" fmla="*/ 0 w 53"/>
                <a:gd name="T13" fmla="*/ 2147483647 h 163"/>
                <a:gd name="T14" fmla="*/ 2147483647 w 53"/>
                <a:gd name="T15" fmla="*/ 2147483647 h 163"/>
                <a:gd name="T16" fmla="*/ 2147483647 w 53"/>
                <a:gd name="T17" fmla="*/ 2147483647 h 163"/>
                <a:gd name="T18" fmla="*/ 2147483647 w 53"/>
                <a:gd name="T19" fmla="*/ 2147483647 h 163"/>
                <a:gd name="T20" fmla="*/ 2147483647 w 53"/>
                <a:gd name="T21" fmla="*/ 0 h 16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53"/>
                <a:gd name="T34" fmla="*/ 0 h 163"/>
                <a:gd name="T35" fmla="*/ 53 w 53"/>
                <a:gd name="T36" fmla="*/ 163 h 163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53" h="163">
                  <a:moveTo>
                    <a:pt x="39" y="0"/>
                  </a:moveTo>
                  <a:lnTo>
                    <a:pt x="0" y="6"/>
                  </a:lnTo>
                  <a:lnTo>
                    <a:pt x="0" y="7"/>
                  </a:lnTo>
                  <a:cubicBezTo>
                    <a:pt x="15" y="9"/>
                    <a:pt x="15" y="24"/>
                    <a:pt x="15" y="38"/>
                  </a:cubicBezTo>
                  <a:lnTo>
                    <a:pt x="15" y="131"/>
                  </a:lnTo>
                  <a:cubicBezTo>
                    <a:pt x="15" y="144"/>
                    <a:pt x="15" y="159"/>
                    <a:pt x="0" y="160"/>
                  </a:cubicBezTo>
                  <a:lnTo>
                    <a:pt x="0" y="163"/>
                  </a:lnTo>
                  <a:lnTo>
                    <a:pt x="53" y="163"/>
                  </a:lnTo>
                  <a:lnTo>
                    <a:pt x="53" y="160"/>
                  </a:lnTo>
                  <a:cubicBezTo>
                    <a:pt x="39" y="159"/>
                    <a:pt x="39" y="145"/>
                    <a:pt x="39" y="131"/>
                  </a:cubicBezTo>
                  <a:lnTo>
                    <a:pt x="39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13" name="Freeform 25"/>
            <p:cNvSpPr>
              <a:spLocks/>
            </p:cNvSpPr>
            <p:nvPr/>
          </p:nvSpPr>
          <p:spPr bwMode="auto">
            <a:xfrm>
              <a:off x="4157" y="1783"/>
              <a:ext cx="154" cy="165"/>
            </a:xfrm>
            <a:custGeom>
              <a:avLst/>
              <a:gdLst>
                <a:gd name="T0" fmla="*/ 0 w 41"/>
                <a:gd name="T1" fmla="*/ 2147483647 h 44"/>
                <a:gd name="T2" fmla="*/ 2147483647 w 41"/>
                <a:gd name="T3" fmla="*/ 2147483647 h 44"/>
                <a:gd name="T4" fmla="*/ 2147483647 w 41"/>
                <a:gd name="T5" fmla="*/ 2147483647 h 44"/>
                <a:gd name="T6" fmla="*/ 2147483647 w 41"/>
                <a:gd name="T7" fmla="*/ 0 h 44"/>
                <a:gd name="T8" fmla="*/ 0 w 41"/>
                <a:gd name="T9" fmla="*/ 2147483647 h 4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1"/>
                <a:gd name="T16" fmla="*/ 0 h 44"/>
                <a:gd name="T17" fmla="*/ 41 w 41"/>
                <a:gd name="T18" fmla="*/ 44 h 4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1" h="44">
                  <a:moveTo>
                    <a:pt x="0" y="22"/>
                  </a:moveTo>
                  <a:cubicBezTo>
                    <a:pt x="0" y="34"/>
                    <a:pt x="8" y="44"/>
                    <a:pt x="21" y="44"/>
                  </a:cubicBezTo>
                  <a:cubicBezTo>
                    <a:pt x="33" y="44"/>
                    <a:pt x="41" y="32"/>
                    <a:pt x="41" y="21"/>
                  </a:cubicBezTo>
                  <a:cubicBezTo>
                    <a:pt x="41" y="10"/>
                    <a:pt x="32" y="0"/>
                    <a:pt x="21" y="0"/>
                  </a:cubicBezTo>
                  <a:cubicBezTo>
                    <a:pt x="7" y="0"/>
                    <a:pt x="0" y="9"/>
                    <a:pt x="0" y="2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auto">
            <a:xfrm>
              <a:off x="1465" y="2486"/>
              <a:ext cx="493" cy="618"/>
            </a:xfrm>
            <a:custGeom>
              <a:avLst/>
              <a:gdLst>
                <a:gd name="T0" fmla="*/ 2147483647 w 132"/>
                <a:gd name="T1" fmla="*/ 2147483647 h 165"/>
                <a:gd name="T2" fmla="*/ 2147483647 w 132"/>
                <a:gd name="T3" fmla="*/ 2147483647 h 165"/>
                <a:gd name="T4" fmla="*/ 2147483647 w 132"/>
                <a:gd name="T5" fmla="*/ 2147483647 h 165"/>
                <a:gd name="T6" fmla="*/ 2147483647 w 132"/>
                <a:gd name="T7" fmla="*/ 2147483647 h 165"/>
                <a:gd name="T8" fmla="*/ 2147483647 w 132"/>
                <a:gd name="T9" fmla="*/ 2147483647 h 165"/>
                <a:gd name="T10" fmla="*/ 2147483647 w 132"/>
                <a:gd name="T11" fmla="*/ 2147483647 h 165"/>
                <a:gd name="T12" fmla="*/ 2147483647 w 132"/>
                <a:gd name="T13" fmla="*/ 0 h 165"/>
                <a:gd name="T14" fmla="*/ 2147483647 w 132"/>
                <a:gd name="T15" fmla="*/ 2147483647 h 165"/>
                <a:gd name="T16" fmla="*/ 2147483647 w 132"/>
                <a:gd name="T17" fmla="*/ 2147483647 h 165"/>
                <a:gd name="T18" fmla="*/ 0 w 132"/>
                <a:gd name="T19" fmla="*/ 2147483647 h 165"/>
                <a:gd name="T20" fmla="*/ 2147483647 w 132"/>
                <a:gd name="T21" fmla="*/ 2147483647 h 165"/>
                <a:gd name="T22" fmla="*/ 2147483647 w 132"/>
                <a:gd name="T23" fmla="*/ 2147483647 h 165"/>
                <a:gd name="T24" fmla="*/ 2147483647 w 132"/>
                <a:gd name="T25" fmla="*/ 2147483647 h 165"/>
                <a:gd name="T26" fmla="*/ 2147483647 w 132"/>
                <a:gd name="T27" fmla="*/ 2147483647 h 165"/>
                <a:gd name="T28" fmla="*/ 2147483647 w 132"/>
                <a:gd name="T29" fmla="*/ 2147483647 h 165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32"/>
                <a:gd name="T46" fmla="*/ 0 h 165"/>
                <a:gd name="T47" fmla="*/ 132 w 132"/>
                <a:gd name="T48" fmla="*/ 165 h 165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32" h="165">
                  <a:moveTo>
                    <a:pt x="128" y="113"/>
                  </a:moveTo>
                  <a:cubicBezTo>
                    <a:pt x="118" y="139"/>
                    <a:pt x="108" y="151"/>
                    <a:pt x="88" y="151"/>
                  </a:cubicBezTo>
                  <a:cubicBezTo>
                    <a:pt x="52" y="151"/>
                    <a:pt x="25" y="116"/>
                    <a:pt x="25" y="73"/>
                  </a:cubicBezTo>
                  <a:cubicBezTo>
                    <a:pt x="25" y="37"/>
                    <a:pt x="44" y="14"/>
                    <a:pt x="73" y="14"/>
                  </a:cubicBezTo>
                  <a:cubicBezTo>
                    <a:pt x="93" y="14"/>
                    <a:pt x="109" y="25"/>
                    <a:pt x="118" y="46"/>
                  </a:cubicBezTo>
                  <a:lnTo>
                    <a:pt x="121" y="46"/>
                  </a:lnTo>
                  <a:lnTo>
                    <a:pt x="111" y="0"/>
                  </a:lnTo>
                  <a:cubicBezTo>
                    <a:pt x="107" y="3"/>
                    <a:pt x="103" y="4"/>
                    <a:pt x="99" y="4"/>
                  </a:cubicBezTo>
                  <a:cubicBezTo>
                    <a:pt x="91" y="4"/>
                    <a:pt x="80" y="1"/>
                    <a:pt x="67" y="1"/>
                  </a:cubicBezTo>
                  <a:cubicBezTo>
                    <a:pt x="25" y="1"/>
                    <a:pt x="0" y="28"/>
                    <a:pt x="0" y="75"/>
                  </a:cubicBezTo>
                  <a:cubicBezTo>
                    <a:pt x="0" y="129"/>
                    <a:pt x="30" y="165"/>
                    <a:pt x="82" y="165"/>
                  </a:cubicBezTo>
                  <a:cubicBezTo>
                    <a:pt x="91" y="165"/>
                    <a:pt x="95" y="163"/>
                    <a:pt x="104" y="163"/>
                  </a:cubicBezTo>
                  <a:cubicBezTo>
                    <a:pt x="106" y="163"/>
                    <a:pt x="110" y="163"/>
                    <a:pt x="114" y="164"/>
                  </a:cubicBezTo>
                  <a:lnTo>
                    <a:pt x="132" y="113"/>
                  </a:lnTo>
                  <a:lnTo>
                    <a:pt x="128" y="11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15" name="Freeform 27"/>
            <p:cNvSpPr>
              <a:spLocks/>
            </p:cNvSpPr>
            <p:nvPr/>
          </p:nvSpPr>
          <p:spPr bwMode="auto">
            <a:xfrm>
              <a:off x="3035" y="2486"/>
              <a:ext cx="460" cy="614"/>
            </a:xfrm>
            <a:custGeom>
              <a:avLst/>
              <a:gdLst>
                <a:gd name="T0" fmla="*/ 0 w 123"/>
                <a:gd name="T1" fmla="*/ 2147483647 h 164"/>
                <a:gd name="T2" fmla="*/ 2147483647 w 123"/>
                <a:gd name="T3" fmla="*/ 2147483647 h 164"/>
                <a:gd name="T4" fmla="*/ 2147483647 w 123"/>
                <a:gd name="T5" fmla="*/ 2147483647 h 164"/>
                <a:gd name="T6" fmla="*/ 2147483647 w 123"/>
                <a:gd name="T7" fmla="*/ 2147483647 h 164"/>
                <a:gd name="T8" fmla="*/ 2147483647 w 123"/>
                <a:gd name="T9" fmla="*/ 2147483647 h 164"/>
                <a:gd name="T10" fmla="*/ 2147483647 w 123"/>
                <a:gd name="T11" fmla="*/ 2147483647 h 164"/>
                <a:gd name="T12" fmla="*/ 2147483647 w 123"/>
                <a:gd name="T13" fmla="*/ 2147483647 h 164"/>
                <a:gd name="T14" fmla="*/ 2147483647 w 123"/>
                <a:gd name="T15" fmla="*/ 2147483647 h 164"/>
                <a:gd name="T16" fmla="*/ 2147483647 w 123"/>
                <a:gd name="T17" fmla="*/ 2147483647 h 164"/>
                <a:gd name="T18" fmla="*/ 2147483647 w 123"/>
                <a:gd name="T19" fmla="*/ 2147483647 h 164"/>
                <a:gd name="T20" fmla="*/ 2147483647 w 123"/>
                <a:gd name="T21" fmla="*/ 2147483647 h 164"/>
                <a:gd name="T22" fmla="*/ 2147483647 w 123"/>
                <a:gd name="T23" fmla="*/ 2147483647 h 164"/>
                <a:gd name="T24" fmla="*/ 2147483647 w 123"/>
                <a:gd name="T25" fmla="*/ 2147483647 h 164"/>
                <a:gd name="T26" fmla="*/ 2147483647 w 123"/>
                <a:gd name="T27" fmla="*/ 2147483647 h 164"/>
                <a:gd name="T28" fmla="*/ 2147483647 w 123"/>
                <a:gd name="T29" fmla="*/ 2147483647 h 164"/>
                <a:gd name="T30" fmla="*/ 2147483647 w 123"/>
                <a:gd name="T31" fmla="*/ 2147483647 h 164"/>
                <a:gd name="T32" fmla="*/ 2147483647 w 123"/>
                <a:gd name="T33" fmla="*/ 2147483647 h 164"/>
                <a:gd name="T34" fmla="*/ 2147483647 w 123"/>
                <a:gd name="T35" fmla="*/ 2147483647 h 164"/>
                <a:gd name="T36" fmla="*/ 2147483647 w 123"/>
                <a:gd name="T37" fmla="*/ 2147483647 h 164"/>
                <a:gd name="T38" fmla="*/ 2147483647 w 123"/>
                <a:gd name="T39" fmla="*/ 0 h 164"/>
                <a:gd name="T40" fmla="*/ 2147483647 w 123"/>
                <a:gd name="T41" fmla="*/ 2147483647 h 164"/>
                <a:gd name="T42" fmla="*/ 0 w 123"/>
                <a:gd name="T43" fmla="*/ 2147483647 h 164"/>
                <a:gd name="T44" fmla="*/ 0 w 123"/>
                <a:gd name="T45" fmla="*/ 2147483647 h 164"/>
                <a:gd name="T46" fmla="*/ 2147483647 w 123"/>
                <a:gd name="T47" fmla="*/ 2147483647 h 164"/>
                <a:gd name="T48" fmla="*/ 2147483647 w 123"/>
                <a:gd name="T49" fmla="*/ 2147483647 h 164"/>
                <a:gd name="T50" fmla="*/ 0 w 123"/>
                <a:gd name="T51" fmla="*/ 2147483647 h 164"/>
                <a:gd name="T52" fmla="*/ 0 w 123"/>
                <a:gd name="T53" fmla="*/ 2147483647 h 164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123"/>
                <a:gd name="T82" fmla="*/ 0 h 164"/>
                <a:gd name="T83" fmla="*/ 123 w 123"/>
                <a:gd name="T84" fmla="*/ 164 h 164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123" h="164">
                  <a:moveTo>
                    <a:pt x="0" y="161"/>
                  </a:moveTo>
                  <a:lnTo>
                    <a:pt x="92" y="161"/>
                  </a:lnTo>
                  <a:cubicBezTo>
                    <a:pt x="97" y="161"/>
                    <a:pt x="101" y="161"/>
                    <a:pt x="105" y="164"/>
                  </a:cubicBezTo>
                  <a:lnTo>
                    <a:pt x="123" y="103"/>
                  </a:lnTo>
                  <a:lnTo>
                    <a:pt x="120" y="103"/>
                  </a:lnTo>
                  <a:cubicBezTo>
                    <a:pt x="106" y="134"/>
                    <a:pt x="85" y="150"/>
                    <a:pt x="60" y="150"/>
                  </a:cubicBezTo>
                  <a:cubicBezTo>
                    <a:pt x="39" y="150"/>
                    <a:pt x="38" y="143"/>
                    <a:pt x="38" y="126"/>
                  </a:cubicBezTo>
                  <a:lnTo>
                    <a:pt x="38" y="60"/>
                  </a:lnTo>
                  <a:lnTo>
                    <a:pt x="50" y="60"/>
                  </a:lnTo>
                  <a:cubicBezTo>
                    <a:pt x="69" y="60"/>
                    <a:pt x="77" y="66"/>
                    <a:pt x="84" y="88"/>
                  </a:cubicBezTo>
                  <a:lnTo>
                    <a:pt x="87" y="88"/>
                  </a:lnTo>
                  <a:lnTo>
                    <a:pt x="79" y="33"/>
                  </a:lnTo>
                  <a:lnTo>
                    <a:pt x="76" y="33"/>
                  </a:lnTo>
                  <a:cubicBezTo>
                    <a:pt x="74" y="46"/>
                    <a:pt x="68" y="48"/>
                    <a:pt x="53" y="48"/>
                  </a:cubicBezTo>
                  <a:lnTo>
                    <a:pt x="38" y="48"/>
                  </a:lnTo>
                  <a:lnTo>
                    <a:pt x="38" y="34"/>
                  </a:lnTo>
                  <a:cubicBezTo>
                    <a:pt x="38" y="19"/>
                    <a:pt x="40" y="16"/>
                    <a:pt x="55" y="16"/>
                  </a:cubicBezTo>
                  <a:cubicBezTo>
                    <a:pt x="79" y="16"/>
                    <a:pt x="99" y="30"/>
                    <a:pt x="107" y="51"/>
                  </a:cubicBezTo>
                  <a:lnTo>
                    <a:pt x="110" y="51"/>
                  </a:lnTo>
                  <a:lnTo>
                    <a:pt x="99" y="0"/>
                  </a:lnTo>
                  <a:cubicBezTo>
                    <a:pt x="97" y="3"/>
                    <a:pt x="92" y="4"/>
                    <a:pt x="86" y="4"/>
                  </a:cubicBezTo>
                  <a:lnTo>
                    <a:pt x="0" y="4"/>
                  </a:lnTo>
                  <a:lnTo>
                    <a:pt x="0" y="8"/>
                  </a:lnTo>
                  <a:cubicBezTo>
                    <a:pt x="12" y="9"/>
                    <a:pt x="13" y="17"/>
                    <a:pt x="13" y="35"/>
                  </a:cubicBezTo>
                  <a:lnTo>
                    <a:pt x="13" y="131"/>
                  </a:lnTo>
                  <a:cubicBezTo>
                    <a:pt x="13" y="148"/>
                    <a:pt x="12" y="157"/>
                    <a:pt x="0" y="158"/>
                  </a:cubicBezTo>
                  <a:lnTo>
                    <a:pt x="0" y="16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16" name="Freeform 28"/>
            <p:cNvSpPr>
              <a:spLocks/>
            </p:cNvSpPr>
            <p:nvPr/>
          </p:nvSpPr>
          <p:spPr bwMode="auto">
            <a:xfrm>
              <a:off x="3521" y="2501"/>
              <a:ext cx="603" cy="588"/>
            </a:xfrm>
            <a:custGeom>
              <a:avLst/>
              <a:gdLst>
                <a:gd name="T0" fmla="*/ 2147483647 w 161"/>
                <a:gd name="T1" fmla="*/ 2147483647 h 157"/>
                <a:gd name="T2" fmla="*/ 2147483647 w 161"/>
                <a:gd name="T3" fmla="*/ 2147483647 h 157"/>
                <a:gd name="T4" fmla="*/ 2147483647 w 161"/>
                <a:gd name="T5" fmla="*/ 2147483647 h 157"/>
                <a:gd name="T6" fmla="*/ 2147483647 w 161"/>
                <a:gd name="T7" fmla="*/ 2147483647 h 157"/>
                <a:gd name="T8" fmla="*/ 2147483647 w 161"/>
                <a:gd name="T9" fmla="*/ 2147483647 h 157"/>
                <a:gd name="T10" fmla="*/ 2147483647 w 161"/>
                <a:gd name="T11" fmla="*/ 0 h 157"/>
                <a:gd name="T12" fmla="*/ 0 w 161"/>
                <a:gd name="T13" fmla="*/ 0 h 157"/>
                <a:gd name="T14" fmla="*/ 0 w 161"/>
                <a:gd name="T15" fmla="*/ 2147483647 h 157"/>
                <a:gd name="T16" fmla="*/ 2147483647 w 161"/>
                <a:gd name="T17" fmla="*/ 2147483647 h 157"/>
                <a:gd name="T18" fmla="*/ 2147483647 w 161"/>
                <a:gd name="T19" fmla="*/ 2147483647 h 157"/>
                <a:gd name="T20" fmla="*/ 0 w 161"/>
                <a:gd name="T21" fmla="*/ 2147483647 h 157"/>
                <a:gd name="T22" fmla="*/ 0 w 161"/>
                <a:gd name="T23" fmla="*/ 2147483647 h 157"/>
                <a:gd name="T24" fmla="*/ 2147483647 w 161"/>
                <a:gd name="T25" fmla="*/ 2147483647 h 157"/>
                <a:gd name="T26" fmla="*/ 2147483647 w 161"/>
                <a:gd name="T27" fmla="*/ 2147483647 h 157"/>
                <a:gd name="T28" fmla="*/ 2147483647 w 161"/>
                <a:gd name="T29" fmla="*/ 2147483647 h 157"/>
                <a:gd name="T30" fmla="*/ 2147483647 w 161"/>
                <a:gd name="T31" fmla="*/ 2147483647 h 157"/>
                <a:gd name="T32" fmla="*/ 2147483647 w 161"/>
                <a:gd name="T33" fmla="*/ 2147483647 h 157"/>
                <a:gd name="T34" fmla="*/ 2147483647 w 161"/>
                <a:gd name="T35" fmla="*/ 2147483647 h 157"/>
                <a:gd name="T36" fmla="*/ 2147483647 w 161"/>
                <a:gd name="T37" fmla="*/ 2147483647 h 157"/>
                <a:gd name="T38" fmla="*/ 2147483647 w 161"/>
                <a:gd name="T39" fmla="*/ 2147483647 h 157"/>
                <a:gd name="T40" fmla="*/ 2147483647 w 161"/>
                <a:gd name="T41" fmla="*/ 2147483647 h 157"/>
                <a:gd name="T42" fmla="*/ 2147483647 w 161"/>
                <a:gd name="T43" fmla="*/ 2147483647 h 157"/>
                <a:gd name="T44" fmla="*/ 2147483647 w 161"/>
                <a:gd name="T45" fmla="*/ 2147483647 h 157"/>
                <a:gd name="T46" fmla="*/ 2147483647 w 161"/>
                <a:gd name="T47" fmla="*/ 2147483647 h 157"/>
                <a:gd name="T48" fmla="*/ 2147483647 w 161"/>
                <a:gd name="T49" fmla="*/ 2147483647 h 157"/>
                <a:gd name="T50" fmla="*/ 2147483647 w 161"/>
                <a:gd name="T51" fmla="*/ 2147483647 h 157"/>
                <a:gd name="T52" fmla="*/ 2147483647 w 161"/>
                <a:gd name="T53" fmla="*/ 0 h 157"/>
                <a:gd name="T54" fmla="*/ 2147483647 w 161"/>
                <a:gd name="T55" fmla="*/ 0 h 157"/>
                <a:gd name="T56" fmla="*/ 2147483647 w 161"/>
                <a:gd name="T57" fmla="*/ 2147483647 h 157"/>
                <a:gd name="T58" fmla="*/ 2147483647 w 161"/>
                <a:gd name="T59" fmla="*/ 2147483647 h 157"/>
                <a:gd name="T60" fmla="*/ 2147483647 w 161"/>
                <a:gd name="T61" fmla="*/ 2147483647 h 157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161"/>
                <a:gd name="T94" fmla="*/ 0 h 157"/>
                <a:gd name="T95" fmla="*/ 161 w 161"/>
                <a:gd name="T96" fmla="*/ 157 h 157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161" h="157">
                  <a:moveTo>
                    <a:pt x="111" y="18"/>
                  </a:moveTo>
                  <a:lnTo>
                    <a:pt x="79" y="108"/>
                  </a:lnTo>
                  <a:lnTo>
                    <a:pt x="51" y="18"/>
                  </a:lnTo>
                  <a:cubicBezTo>
                    <a:pt x="50" y="14"/>
                    <a:pt x="49" y="12"/>
                    <a:pt x="49" y="10"/>
                  </a:cubicBezTo>
                  <a:cubicBezTo>
                    <a:pt x="49" y="7"/>
                    <a:pt x="50" y="5"/>
                    <a:pt x="53" y="4"/>
                  </a:cubicBezTo>
                  <a:lnTo>
                    <a:pt x="53" y="0"/>
                  </a:lnTo>
                  <a:lnTo>
                    <a:pt x="0" y="0"/>
                  </a:lnTo>
                  <a:lnTo>
                    <a:pt x="0" y="4"/>
                  </a:lnTo>
                  <a:cubicBezTo>
                    <a:pt x="13" y="5"/>
                    <a:pt x="14" y="13"/>
                    <a:pt x="14" y="31"/>
                  </a:cubicBezTo>
                  <a:lnTo>
                    <a:pt x="14" y="127"/>
                  </a:lnTo>
                  <a:cubicBezTo>
                    <a:pt x="14" y="144"/>
                    <a:pt x="13" y="153"/>
                    <a:pt x="0" y="154"/>
                  </a:cubicBezTo>
                  <a:lnTo>
                    <a:pt x="0" y="157"/>
                  </a:lnTo>
                  <a:lnTo>
                    <a:pt x="41" y="157"/>
                  </a:lnTo>
                  <a:lnTo>
                    <a:pt x="41" y="154"/>
                  </a:lnTo>
                  <a:cubicBezTo>
                    <a:pt x="29" y="153"/>
                    <a:pt x="28" y="144"/>
                    <a:pt x="28" y="127"/>
                  </a:cubicBezTo>
                  <a:lnTo>
                    <a:pt x="28" y="20"/>
                  </a:lnTo>
                  <a:lnTo>
                    <a:pt x="74" y="156"/>
                  </a:lnTo>
                  <a:lnTo>
                    <a:pt x="123" y="18"/>
                  </a:lnTo>
                  <a:lnTo>
                    <a:pt x="123" y="127"/>
                  </a:lnTo>
                  <a:cubicBezTo>
                    <a:pt x="123" y="144"/>
                    <a:pt x="122" y="153"/>
                    <a:pt x="110" y="154"/>
                  </a:cubicBezTo>
                  <a:lnTo>
                    <a:pt x="110" y="157"/>
                  </a:lnTo>
                  <a:lnTo>
                    <a:pt x="161" y="157"/>
                  </a:lnTo>
                  <a:lnTo>
                    <a:pt x="161" y="154"/>
                  </a:lnTo>
                  <a:cubicBezTo>
                    <a:pt x="149" y="153"/>
                    <a:pt x="148" y="144"/>
                    <a:pt x="148" y="127"/>
                  </a:cubicBezTo>
                  <a:lnTo>
                    <a:pt x="148" y="31"/>
                  </a:lnTo>
                  <a:cubicBezTo>
                    <a:pt x="148" y="13"/>
                    <a:pt x="149" y="5"/>
                    <a:pt x="161" y="4"/>
                  </a:cubicBezTo>
                  <a:lnTo>
                    <a:pt x="161" y="0"/>
                  </a:lnTo>
                  <a:lnTo>
                    <a:pt x="108" y="0"/>
                  </a:lnTo>
                  <a:lnTo>
                    <a:pt x="108" y="4"/>
                  </a:lnTo>
                  <a:cubicBezTo>
                    <a:pt x="111" y="5"/>
                    <a:pt x="113" y="7"/>
                    <a:pt x="113" y="10"/>
                  </a:cubicBezTo>
                  <a:cubicBezTo>
                    <a:pt x="113" y="11"/>
                    <a:pt x="112" y="14"/>
                    <a:pt x="111" y="1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17" name="Freeform 29"/>
            <p:cNvSpPr>
              <a:spLocks/>
            </p:cNvSpPr>
            <p:nvPr/>
          </p:nvSpPr>
          <p:spPr bwMode="auto">
            <a:xfrm>
              <a:off x="1469" y="1215"/>
              <a:ext cx="2871" cy="942"/>
            </a:xfrm>
            <a:custGeom>
              <a:avLst/>
              <a:gdLst>
                <a:gd name="T0" fmla="*/ 0 w 768"/>
                <a:gd name="T1" fmla="*/ 2147483647 h 252"/>
                <a:gd name="T2" fmla="*/ 2147483647 w 768"/>
                <a:gd name="T3" fmla="*/ 0 h 252"/>
                <a:gd name="T4" fmla="*/ 2147483647 w 768"/>
                <a:gd name="T5" fmla="*/ 2147483647 h 252"/>
                <a:gd name="T6" fmla="*/ 2147483647 w 768"/>
                <a:gd name="T7" fmla="*/ 2147483647 h 252"/>
                <a:gd name="T8" fmla="*/ 0 w 768"/>
                <a:gd name="T9" fmla="*/ 2147483647 h 25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68"/>
                <a:gd name="T16" fmla="*/ 0 h 252"/>
                <a:gd name="T17" fmla="*/ 768 w 768"/>
                <a:gd name="T18" fmla="*/ 252 h 25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68" h="252">
                  <a:moveTo>
                    <a:pt x="0" y="124"/>
                  </a:moveTo>
                  <a:lnTo>
                    <a:pt x="381" y="0"/>
                  </a:lnTo>
                  <a:lnTo>
                    <a:pt x="768" y="124"/>
                  </a:lnTo>
                  <a:lnTo>
                    <a:pt x="386" y="252"/>
                  </a:lnTo>
                  <a:lnTo>
                    <a:pt x="0" y="1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18" name="Freeform 30"/>
            <p:cNvSpPr>
              <a:spLocks/>
            </p:cNvSpPr>
            <p:nvPr/>
          </p:nvSpPr>
          <p:spPr bwMode="auto">
            <a:xfrm>
              <a:off x="2003" y="1993"/>
              <a:ext cx="1799" cy="419"/>
            </a:xfrm>
            <a:custGeom>
              <a:avLst/>
              <a:gdLst>
                <a:gd name="T0" fmla="*/ 0 w 481"/>
                <a:gd name="T1" fmla="*/ 2147483647 h 112"/>
                <a:gd name="T2" fmla="*/ 0 w 481"/>
                <a:gd name="T3" fmla="*/ 0 h 112"/>
                <a:gd name="T4" fmla="*/ 2147483647 w 481"/>
                <a:gd name="T5" fmla="*/ 2147483647 h 112"/>
                <a:gd name="T6" fmla="*/ 2147483647 w 481"/>
                <a:gd name="T7" fmla="*/ 0 h 112"/>
                <a:gd name="T8" fmla="*/ 2147483647 w 481"/>
                <a:gd name="T9" fmla="*/ 2147483647 h 112"/>
                <a:gd name="T10" fmla="*/ 0 w 481"/>
                <a:gd name="T11" fmla="*/ 2147483647 h 1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81"/>
                <a:gd name="T19" fmla="*/ 0 h 112"/>
                <a:gd name="T20" fmla="*/ 481 w 481"/>
                <a:gd name="T21" fmla="*/ 112 h 11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81" h="112">
                  <a:moveTo>
                    <a:pt x="0" y="112"/>
                  </a:moveTo>
                  <a:lnTo>
                    <a:pt x="0" y="0"/>
                  </a:lnTo>
                  <a:lnTo>
                    <a:pt x="241" y="82"/>
                  </a:lnTo>
                  <a:lnTo>
                    <a:pt x="481" y="0"/>
                  </a:lnTo>
                  <a:lnTo>
                    <a:pt x="481" y="112"/>
                  </a:lnTo>
                  <a:lnTo>
                    <a:pt x="0" y="11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</p:grpSp>
      <p:sp>
        <p:nvSpPr>
          <p:cNvPr id="19" name="Объект 2"/>
          <p:cNvSpPr txBox="1">
            <a:spLocks/>
          </p:cNvSpPr>
          <p:nvPr/>
        </p:nvSpPr>
        <p:spPr>
          <a:xfrm>
            <a:off x="238991" y="1093097"/>
            <a:ext cx="2660073" cy="5534782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AutoNum type="arabicPeriod"/>
            </a:pPr>
            <a:endParaRPr lang="en-US" sz="2000" dirty="0" smtClean="0"/>
          </a:p>
          <a:p>
            <a:pPr marL="342900" indent="-342900">
              <a:buFont typeface="Arial" panose="020B0604020202020204" pitchFamily="34" charset="0"/>
              <a:buAutoNum type="arabicPeriod"/>
            </a:pPr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ЭБ расположен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на сайте </a:t>
            </a:r>
            <a:r>
              <a:rPr lang="en-US" sz="19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www.academia-moscow.ru</a:t>
            </a:r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 разделе Учебные электронные издания.</a:t>
            </a:r>
          </a:p>
          <a:p>
            <a:pPr marL="342900" indent="-342900">
              <a:buFont typeface="Arial" panose="020B0604020202020204" pitchFamily="34" charset="0"/>
              <a:buAutoNum type="arabicPeriod"/>
            </a:pPr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Возможность оформления подписки на </a:t>
            </a:r>
            <a:r>
              <a:rPr lang="ru-RU" sz="1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3-5</a:t>
            </a:r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лет.</a:t>
            </a:r>
          </a:p>
          <a:p>
            <a:pPr marL="342900" indent="-342900">
              <a:buFont typeface="Arial" panose="020B0604020202020204" pitchFamily="34" charset="0"/>
              <a:buAutoNum type="arabicPeriod"/>
            </a:pPr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Количество приобретаемых лицензий от </a:t>
            </a:r>
            <a:r>
              <a:rPr lang="ru-RU" sz="1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15</a:t>
            </a:r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одновременных доступов – до неограниченного количества.</a:t>
            </a:r>
          </a:p>
          <a:p>
            <a:pPr marL="342900" indent="-342900">
              <a:buFont typeface="Arial" panose="020B0604020202020204" pitchFamily="34" charset="0"/>
              <a:buAutoNum type="arabicPeriod"/>
            </a:pPr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Возможность оформления предварительного заказа на срок до </a:t>
            </a:r>
            <a:r>
              <a:rPr lang="ru-RU" sz="1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дней.</a:t>
            </a:r>
          </a:p>
          <a:p>
            <a:pPr marL="342900" indent="-342900">
              <a:buFont typeface="Arial" panose="020B0604020202020204" pitchFamily="34" charset="0"/>
              <a:buAutoNum type="arabicPeriod"/>
            </a:pPr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Издания в ЭБ в среднем на </a:t>
            </a:r>
            <a:r>
              <a:rPr lang="ru-RU" sz="1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25% дешевле</a:t>
            </a:r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стоимости печатных изданий.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ru-RU" sz="2000" dirty="0" smtClean="0"/>
          </a:p>
          <a:p>
            <a:pPr marL="342900" indent="-342900">
              <a:buFont typeface="Arial" panose="020B0604020202020204" pitchFamily="34" charset="0"/>
              <a:buAutoNum type="arabicPeriod"/>
            </a:pPr>
            <a:endParaRPr lang="ru-RU" sz="1600" dirty="0" smtClean="0"/>
          </a:p>
          <a:p>
            <a:pPr marL="0" indent="0">
              <a:buFont typeface="Arial" panose="020B0604020202020204" pitchFamily="34" charset="0"/>
              <a:buNone/>
            </a:pP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1510014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4073" y="187036"/>
            <a:ext cx="8416636" cy="974914"/>
          </a:xfrm>
          <a:solidFill>
            <a:schemeClr val="accent1">
              <a:lumMod val="20000"/>
              <a:lumOff val="80000"/>
            </a:schemeClr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Преимущества 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Электронной библиотеки (ЭБ)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6834" y="1568532"/>
            <a:ext cx="8437418" cy="4239491"/>
          </a:xfrm>
        </p:spPr>
        <p:txBody>
          <a:bodyPr>
            <a:normAutofit lnSpcReduction="10000"/>
          </a:bodyPr>
          <a:lstStyle/>
          <a:p>
            <a:pPr marL="514350" indent="-514350" algn="just">
              <a:buAutoNum type="arabicPeriod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ЭБ размещено более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1000 наименований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учебной литературы. </a:t>
            </a:r>
          </a:p>
          <a:p>
            <a:pPr marL="514350" indent="-514350" algn="just">
              <a:buAutoNum type="arabicPeriod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Литература для 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высшего, профессионального и среднего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общего образования.</a:t>
            </a:r>
          </a:p>
          <a:p>
            <a:pPr marL="514350" indent="-514350" algn="just">
              <a:buAutoNum type="arabicPeriod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Некоторые издания уже не выпускаются в печатном формате и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доступны только в виде электронной верси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(ЭВИ) в электронной библиотеке.</a:t>
            </a:r>
          </a:p>
          <a:p>
            <a:pPr marL="514350" indent="-514350" algn="just">
              <a:buFont typeface="Arial" panose="020B0604020202020204" pitchFamily="34" charset="0"/>
              <a:buAutoNum type="arabicPeriod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Возможность работать с книгами в любое время и в любом месте, где есть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подключение к сети Интернет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marL="514350" indent="-514350" algn="just">
              <a:buFont typeface="Arial" panose="020B0604020202020204" pitchFamily="34" charset="0"/>
              <a:buAutoNum type="arabicPeriod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Есть возможность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печатать отдельные страницы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или копировать тексты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514350" indent="-514350" algn="just">
              <a:buFont typeface="Arial" panose="020B0604020202020204" pitchFamily="34" charset="0"/>
              <a:buAutoNum type="arabicPeriod"/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Экономия времени на логистике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после отправки Заявки Менеджеру, Вы получаете счет на оплату. После подписания договора, мы в течении 3 рабочих дней подключаем Ваше учебное заведение к Электронной библиотеке.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grpSp>
        <p:nvGrpSpPr>
          <p:cNvPr id="4" name="Group 31"/>
          <p:cNvGrpSpPr>
            <a:grpSpLocks/>
          </p:cNvGrpSpPr>
          <p:nvPr/>
        </p:nvGrpSpPr>
        <p:grpSpPr bwMode="auto">
          <a:xfrm>
            <a:off x="7389099" y="304269"/>
            <a:ext cx="1267690" cy="709628"/>
            <a:chOff x="964" y="1215"/>
            <a:chExt cx="3829" cy="1889"/>
          </a:xfrm>
          <a:solidFill>
            <a:srgbClr val="0070C0"/>
          </a:solidFill>
        </p:grpSpPr>
        <p:sp>
          <p:nvSpPr>
            <p:cNvPr id="5" name="Freeform 20"/>
            <p:cNvSpPr>
              <a:spLocks noEditPoints="1"/>
            </p:cNvSpPr>
            <p:nvPr/>
          </p:nvSpPr>
          <p:spPr bwMode="auto">
            <a:xfrm>
              <a:off x="4254" y="2501"/>
              <a:ext cx="539" cy="588"/>
            </a:xfrm>
            <a:custGeom>
              <a:avLst/>
              <a:gdLst>
                <a:gd name="T0" fmla="*/ 2147483647 w 144"/>
                <a:gd name="T1" fmla="*/ 2147483647 h 157"/>
                <a:gd name="T2" fmla="*/ 2147483647 w 144"/>
                <a:gd name="T3" fmla="*/ 2147483647 h 157"/>
                <a:gd name="T4" fmla="*/ 2147483647 w 144"/>
                <a:gd name="T5" fmla="*/ 2147483647 h 157"/>
                <a:gd name="T6" fmla="*/ 2147483647 w 144"/>
                <a:gd name="T7" fmla="*/ 2147483647 h 157"/>
                <a:gd name="T8" fmla="*/ 2147483647 w 144"/>
                <a:gd name="T9" fmla="*/ 2147483647 h 157"/>
                <a:gd name="T10" fmla="*/ 2147483647 w 144"/>
                <a:gd name="T11" fmla="*/ 2147483647 h 157"/>
                <a:gd name="T12" fmla="*/ 2147483647 w 144"/>
                <a:gd name="T13" fmla="*/ 2147483647 h 157"/>
                <a:gd name="T14" fmla="*/ 2147483647 w 144"/>
                <a:gd name="T15" fmla="*/ 2147483647 h 157"/>
                <a:gd name="T16" fmla="*/ 2147483647 w 144"/>
                <a:gd name="T17" fmla="*/ 2147483647 h 157"/>
                <a:gd name="T18" fmla="*/ 2147483647 w 144"/>
                <a:gd name="T19" fmla="*/ 2147483647 h 157"/>
                <a:gd name="T20" fmla="*/ 2147483647 w 144"/>
                <a:gd name="T21" fmla="*/ 2147483647 h 157"/>
                <a:gd name="T22" fmla="*/ 2147483647 w 144"/>
                <a:gd name="T23" fmla="*/ 2147483647 h 157"/>
                <a:gd name="T24" fmla="*/ 2147483647 w 144"/>
                <a:gd name="T25" fmla="*/ 2147483647 h 157"/>
                <a:gd name="T26" fmla="*/ 2147483647 w 144"/>
                <a:gd name="T27" fmla="*/ 0 h 157"/>
                <a:gd name="T28" fmla="*/ 2147483647 w 144"/>
                <a:gd name="T29" fmla="*/ 0 h 157"/>
                <a:gd name="T30" fmla="*/ 2147483647 w 144"/>
                <a:gd name="T31" fmla="*/ 2147483647 h 157"/>
                <a:gd name="T32" fmla="*/ 2147483647 w 144"/>
                <a:gd name="T33" fmla="*/ 2147483647 h 157"/>
                <a:gd name="T34" fmla="*/ 2147483647 w 144"/>
                <a:gd name="T35" fmla="*/ 2147483647 h 157"/>
                <a:gd name="T36" fmla="*/ 2147483647 w 144"/>
                <a:gd name="T37" fmla="*/ 2147483647 h 157"/>
                <a:gd name="T38" fmla="*/ 0 w 144"/>
                <a:gd name="T39" fmla="*/ 2147483647 h 157"/>
                <a:gd name="T40" fmla="*/ 0 w 144"/>
                <a:gd name="T41" fmla="*/ 2147483647 h 157"/>
                <a:gd name="T42" fmla="*/ 2147483647 w 144"/>
                <a:gd name="T43" fmla="*/ 2147483647 h 157"/>
                <a:gd name="T44" fmla="*/ 2147483647 w 144"/>
                <a:gd name="T45" fmla="*/ 2147483647 h 157"/>
                <a:gd name="T46" fmla="*/ 2147483647 w 144"/>
                <a:gd name="T47" fmla="*/ 2147483647 h 157"/>
                <a:gd name="T48" fmla="*/ 2147483647 w 144"/>
                <a:gd name="T49" fmla="*/ 2147483647 h 157"/>
                <a:gd name="T50" fmla="*/ 2147483647 w 144"/>
                <a:gd name="T51" fmla="*/ 2147483647 h 157"/>
                <a:gd name="T52" fmla="*/ 2147483647 w 144"/>
                <a:gd name="T53" fmla="*/ 2147483647 h 157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144"/>
                <a:gd name="T82" fmla="*/ 0 h 157"/>
                <a:gd name="T83" fmla="*/ 144 w 144"/>
                <a:gd name="T84" fmla="*/ 157 h 157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144" h="157">
                  <a:moveTo>
                    <a:pt x="42" y="154"/>
                  </a:moveTo>
                  <a:cubicBezTo>
                    <a:pt x="35" y="153"/>
                    <a:pt x="32" y="149"/>
                    <a:pt x="32" y="142"/>
                  </a:cubicBezTo>
                  <a:cubicBezTo>
                    <a:pt x="32" y="138"/>
                    <a:pt x="33" y="133"/>
                    <a:pt x="35" y="126"/>
                  </a:cubicBezTo>
                  <a:lnTo>
                    <a:pt x="47" y="87"/>
                  </a:lnTo>
                  <a:cubicBezTo>
                    <a:pt x="83" y="92"/>
                    <a:pt x="104" y="114"/>
                    <a:pt x="104" y="139"/>
                  </a:cubicBezTo>
                  <a:cubicBezTo>
                    <a:pt x="104" y="147"/>
                    <a:pt x="102" y="151"/>
                    <a:pt x="95" y="154"/>
                  </a:cubicBezTo>
                  <a:lnTo>
                    <a:pt x="95" y="157"/>
                  </a:lnTo>
                  <a:lnTo>
                    <a:pt x="144" y="157"/>
                  </a:lnTo>
                  <a:lnTo>
                    <a:pt x="144" y="154"/>
                  </a:lnTo>
                  <a:cubicBezTo>
                    <a:pt x="134" y="153"/>
                    <a:pt x="132" y="145"/>
                    <a:pt x="127" y="130"/>
                  </a:cubicBezTo>
                  <a:lnTo>
                    <a:pt x="93" y="18"/>
                  </a:lnTo>
                  <a:cubicBezTo>
                    <a:pt x="92" y="16"/>
                    <a:pt x="91" y="14"/>
                    <a:pt x="91" y="12"/>
                  </a:cubicBezTo>
                  <a:cubicBezTo>
                    <a:pt x="91" y="8"/>
                    <a:pt x="93" y="6"/>
                    <a:pt x="97" y="4"/>
                  </a:cubicBezTo>
                  <a:lnTo>
                    <a:pt x="97" y="0"/>
                  </a:lnTo>
                  <a:lnTo>
                    <a:pt x="52" y="0"/>
                  </a:lnTo>
                  <a:lnTo>
                    <a:pt x="52" y="4"/>
                  </a:lnTo>
                  <a:cubicBezTo>
                    <a:pt x="56" y="6"/>
                    <a:pt x="58" y="8"/>
                    <a:pt x="58" y="12"/>
                  </a:cubicBezTo>
                  <a:cubicBezTo>
                    <a:pt x="58" y="14"/>
                    <a:pt x="57" y="16"/>
                    <a:pt x="56" y="18"/>
                  </a:cubicBezTo>
                  <a:lnTo>
                    <a:pt x="21" y="124"/>
                  </a:lnTo>
                  <a:cubicBezTo>
                    <a:pt x="16" y="140"/>
                    <a:pt x="13" y="151"/>
                    <a:pt x="0" y="154"/>
                  </a:cubicBezTo>
                  <a:lnTo>
                    <a:pt x="0" y="157"/>
                  </a:lnTo>
                  <a:lnTo>
                    <a:pt x="42" y="157"/>
                  </a:lnTo>
                  <a:lnTo>
                    <a:pt x="42" y="154"/>
                  </a:lnTo>
                  <a:close/>
                  <a:moveTo>
                    <a:pt x="51" y="75"/>
                  </a:moveTo>
                  <a:lnTo>
                    <a:pt x="69" y="20"/>
                  </a:lnTo>
                  <a:lnTo>
                    <a:pt x="90" y="91"/>
                  </a:lnTo>
                  <a:cubicBezTo>
                    <a:pt x="79" y="80"/>
                    <a:pt x="67" y="77"/>
                    <a:pt x="51" y="7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6" name="Freeform 21"/>
            <p:cNvSpPr>
              <a:spLocks noEditPoints="1"/>
            </p:cNvSpPr>
            <p:nvPr/>
          </p:nvSpPr>
          <p:spPr bwMode="auto">
            <a:xfrm>
              <a:off x="2474" y="2501"/>
              <a:ext cx="531" cy="588"/>
            </a:xfrm>
            <a:custGeom>
              <a:avLst/>
              <a:gdLst>
                <a:gd name="T0" fmla="*/ 0 w 142"/>
                <a:gd name="T1" fmla="*/ 2147483647 h 157"/>
                <a:gd name="T2" fmla="*/ 2147483647 w 142"/>
                <a:gd name="T3" fmla="*/ 2147483647 h 157"/>
                <a:gd name="T4" fmla="*/ 2147483647 w 142"/>
                <a:gd name="T5" fmla="*/ 2147483647 h 157"/>
                <a:gd name="T6" fmla="*/ 2147483647 w 142"/>
                <a:gd name="T7" fmla="*/ 2147483647 h 157"/>
                <a:gd name="T8" fmla="*/ 2147483647 w 142"/>
                <a:gd name="T9" fmla="*/ 2147483647 h 157"/>
                <a:gd name="T10" fmla="*/ 2147483647 w 142"/>
                <a:gd name="T11" fmla="*/ 0 h 157"/>
                <a:gd name="T12" fmla="*/ 0 w 142"/>
                <a:gd name="T13" fmla="*/ 0 h 157"/>
                <a:gd name="T14" fmla="*/ 0 w 142"/>
                <a:gd name="T15" fmla="*/ 2147483647 h 157"/>
                <a:gd name="T16" fmla="*/ 2147483647 w 142"/>
                <a:gd name="T17" fmla="*/ 2147483647 h 157"/>
                <a:gd name="T18" fmla="*/ 2147483647 w 142"/>
                <a:gd name="T19" fmla="*/ 2147483647 h 157"/>
                <a:gd name="T20" fmla="*/ 0 w 142"/>
                <a:gd name="T21" fmla="*/ 2147483647 h 157"/>
                <a:gd name="T22" fmla="*/ 0 w 142"/>
                <a:gd name="T23" fmla="*/ 2147483647 h 157"/>
                <a:gd name="T24" fmla="*/ 2147483647 w 142"/>
                <a:gd name="T25" fmla="*/ 2147483647 h 157"/>
                <a:gd name="T26" fmla="*/ 2147483647 w 142"/>
                <a:gd name="T27" fmla="*/ 2147483647 h 157"/>
                <a:gd name="T28" fmla="*/ 2147483647 w 142"/>
                <a:gd name="T29" fmla="*/ 2147483647 h 157"/>
                <a:gd name="T30" fmla="*/ 2147483647 w 142"/>
                <a:gd name="T31" fmla="*/ 2147483647 h 157"/>
                <a:gd name="T32" fmla="*/ 2147483647 w 142"/>
                <a:gd name="T33" fmla="*/ 2147483647 h 157"/>
                <a:gd name="T34" fmla="*/ 2147483647 w 142"/>
                <a:gd name="T35" fmla="*/ 2147483647 h 15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42"/>
                <a:gd name="T55" fmla="*/ 0 h 157"/>
                <a:gd name="T56" fmla="*/ 142 w 142"/>
                <a:gd name="T57" fmla="*/ 157 h 157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42" h="157">
                  <a:moveTo>
                    <a:pt x="0" y="157"/>
                  </a:moveTo>
                  <a:lnTo>
                    <a:pt x="68" y="157"/>
                  </a:lnTo>
                  <a:cubicBezTo>
                    <a:pt x="91" y="157"/>
                    <a:pt x="107" y="154"/>
                    <a:pt x="121" y="140"/>
                  </a:cubicBezTo>
                  <a:cubicBezTo>
                    <a:pt x="134" y="127"/>
                    <a:pt x="142" y="109"/>
                    <a:pt x="142" y="89"/>
                  </a:cubicBezTo>
                  <a:cubicBezTo>
                    <a:pt x="142" y="59"/>
                    <a:pt x="129" y="33"/>
                    <a:pt x="108" y="17"/>
                  </a:cubicBezTo>
                  <a:cubicBezTo>
                    <a:pt x="94" y="6"/>
                    <a:pt x="76" y="0"/>
                    <a:pt x="55" y="0"/>
                  </a:cubicBezTo>
                  <a:lnTo>
                    <a:pt x="0" y="0"/>
                  </a:lnTo>
                  <a:lnTo>
                    <a:pt x="0" y="4"/>
                  </a:lnTo>
                  <a:cubicBezTo>
                    <a:pt x="12" y="5"/>
                    <a:pt x="13" y="12"/>
                    <a:pt x="13" y="30"/>
                  </a:cubicBezTo>
                  <a:lnTo>
                    <a:pt x="13" y="128"/>
                  </a:lnTo>
                  <a:cubicBezTo>
                    <a:pt x="13" y="145"/>
                    <a:pt x="12" y="153"/>
                    <a:pt x="0" y="154"/>
                  </a:cubicBezTo>
                  <a:lnTo>
                    <a:pt x="0" y="157"/>
                  </a:lnTo>
                  <a:close/>
                  <a:moveTo>
                    <a:pt x="38" y="124"/>
                  </a:moveTo>
                  <a:lnTo>
                    <a:pt x="38" y="34"/>
                  </a:lnTo>
                  <a:cubicBezTo>
                    <a:pt x="38" y="18"/>
                    <a:pt x="40" y="12"/>
                    <a:pt x="56" y="12"/>
                  </a:cubicBezTo>
                  <a:cubicBezTo>
                    <a:pt x="87" y="12"/>
                    <a:pt x="115" y="45"/>
                    <a:pt x="115" y="86"/>
                  </a:cubicBezTo>
                  <a:cubicBezTo>
                    <a:pt x="115" y="122"/>
                    <a:pt x="95" y="146"/>
                    <a:pt x="60" y="146"/>
                  </a:cubicBezTo>
                  <a:cubicBezTo>
                    <a:pt x="38" y="146"/>
                    <a:pt x="38" y="143"/>
                    <a:pt x="38" y="12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7" name="Freeform 22"/>
            <p:cNvSpPr>
              <a:spLocks noEditPoints="1"/>
            </p:cNvSpPr>
            <p:nvPr/>
          </p:nvSpPr>
          <p:spPr bwMode="auto">
            <a:xfrm>
              <a:off x="1917" y="2501"/>
              <a:ext cx="539" cy="588"/>
            </a:xfrm>
            <a:custGeom>
              <a:avLst/>
              <a:gdLst>
                <a:gd name="T0" fmla="*/ 2147483647 w 144"/>
                <a:gd name="T1" fmla="*/ 2147483647 h 157"/>
                <a:gd name="T2" fmla="*/ 2147483647 w 144"/>
                <a:gd name="T3" fmla="*/ 2147483647 h 157"/>
                <a:gd name="T4" fmla="*/ 2147483647 w 144"/>
                <a:gd name="T5" fmla="*/ 2147483647 h 157"/>
                <a:gd name="T6" fmla="*/ 2147483647 w 144"/>
                <a:gd name="T7" fmla="*/ 2147483647 h 157"/>
                <a:gd name="T8" fmla="*/ 2147483647 w 144"/>
                <a:gd name="T9" fmla="*/ 2147483647 h 157"/>
                <a:gd name="T10" fmla="*/ 2147483647 w 144"/>
                <a:gd name="T11" fmla="*/ 2147483647 h 157"/>
                <a:gd name="T12" fmla="*/ 2147483647 w 144"/>
                <a:gd name="T13" fmla="*/ 2147483647 h 157"/>
                <a:gd name="T14" fmla="*/ 2147483647 w 144"/>
                <a:gd name="T15" fmla="*/ 2147483647 h 157"/>
                <a:gd name="T16" fmla="*/ 2147483647 w 144"/>
                <a:gd name="T17" fmla="*/ 2147483647 h 157"/>
                <a:gd name="T18" fmla="*/ 2147483647 w 144"/>
                <a:gd name="T19" fmla="*/ 2147483647 h 157"/>
                <a:gd name="T20" fmla="*/ 2147483647 w 144"/>
                <a:gd name="T21" fmla="*/ 2147483647 h 157"/>
                <a:gd name="T22" fmla="*/ 2147483647 w 144"/>
                <a:gd name="T23" fmla="*/ 2147483647 h 157"/>
                <a:gd name="T24" fmla="*/ 2147483647 w 144"/>
                <a:gd name="T25" fmla="*/ 2147483647 h 157"/>
                <a:gd name="T26" fmla="*/ 2147483647 w 144"/>
                <a:gd name="T27" fmla="*/ 0 h 157"/>
                <a:gd name="T28" fmla="*/ 2147483647 w 144"/>
                <a:gd name="T29" fmla="*/ 0 h 157"/>
                <a:gd name="T30" fmla="*/ 2147483647 w 144"/>
                <a:gd name="T31" fmla="*/ 2147483647 h 157"/>
                <a:gd name="T32" fmla="*/ 2147483647 w 144"/>
                <a:gd name="T33" fmla="*/ 2147483647 h 157"/>
                <a:gd name="T34" fmla="*/ 2147483647 w 144"/>
                <a:gd name="T35" fmla="*/ 2147483647 h 157"/>
                <a:gd name="T36" fmla="*/ 2147483647 w 144"/>
                <a:gd name="T37" fmla="*/ 2147483647 h 157"/>
                <a:gd name="T38" fmla="*/ 0 w 144"/>
                <a:gd name="T39" fmla="*/ 2147483647 h 157"/>
                <a:gd name="T40" fmla="*/ 0 w 144"/>
                <a:gd name="T41" fmla="*/ 2147483647 h 157"/>
                <a:gd name="T42" fmla="*/ 2147483647 w 144"/>
                <a:gd name="T43" fmla="*/ 2147483647 h 157"/>
                <a:gd name="T44" fmla="*/ 2147483647 w 144"/>
                <a:gd name="T45" fmla="*/ 2147483647 h 157"/>
                <a:gd name="T46" fmla="*/ 2147483647 w 144"/>
                <a:gd name="T47" fmla="*/ 2147483647 h 157"/>
                <a:gd name="T48" fmla="*/ 2147483647 w 144"/>
                <a:gd name="T49" fmla="*/ 2147483647 h 157"/>
                <a:gd name="T50" fmla="*/ 2147483647 w 144"/>
                <a:gd name="T51" fmla="*/ 2147483647 h 157"/>
                <a:gd name="T52" fmla="*/ 2147483647 w 144"/>
                <a:gd name="T53" fmla="*/ 2147483647 h 157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144"/>
                <a:gd name="T82" fmla="*/ 0 h 157"/>
                <a:gd name="T83" fmla="*/ 144 w 144"/>
                <a:gd name="T84" fmla="*/ 157 h 157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144" h="157">
                  <a:moveTo>
                    <a:pt x="43" y="154"/>
                  </a:moveTo>
                  <a:cubicBezTo>
                    <a:pt x="35" y="153"/>
                    <a:pt x="32" y="149"/>
                    <a:pt x="32" y="142"/>
                  </a:cubicBezTo>
                  <a:cubicBezTo>
                    <a:pt x="32" y="138"/>
                    <a:pt x="33" y="133"/>
                    <a:pt x="35" y="126"/>
                  </a:cubicBezTo>
                  <a:lnTo>
                    <a:pt x="48" y="87"/>
                  </a:lnTo>
                  <a:cubicBezTo>
                    <a:pt x="84" y="92"/>
                    <a:pt x="105" y="114"/>
                    <a:pt x="105" y="139"/>
                  </a:cubicBezTo>
                  <a:cubicBezTo>
                    <a:pt x="105" y="147"/>
                    <a:pt x="102" y="151"/>
                    <a:pt x="96" y="154"/>
                  </a:cubicBezTo>
                  <a:lnTo>
                    <a:pt x="96" y="157"/>
                  </a:lnTo>
                  <a:lnTo>
                    <a:pt x="144" y="157"/>
                  </a:lnTo>
                  <a:lnTo>
                    <a:pt x="144" y="154"/>
                  </a:lnTo>
                  <a:cubicBezTo>
                    <a:pt x="135" y="153"/>
                    <a:pt x="132" y="145"/>
                    <a:pt x="128" y="130"/>
                  </a:cubicBezTo>
                  <a:lnTo>
                    <a:pt x="93" y="18"/>
                  </a:lnTo>
                  <a:cubicBezTo>
                    <a:pt x="92" y="16"/>
                    <a:pt x="92" y="14"/>
                    <a:pt x="92" y="12"/>
                  </a:cubicBezTo>
                  <a:cubicBezTo>
                    <a:pt x="92" y="8"/>
                    <a:pt x="93" y="6"/>
                    <a:pt x="97" y="4"/>
                  </a:cubicBezTo>
                  <a:lnTo>
                    <a:pt x="97" y="0"/>
                  </a:lnTo>
                  <a:lnTo>
                    <a:pt x="52" y="0"/>
                  </a:lnTo>
                  <a:lnTo>
                    <a:pt x="52" y="4"/>
                  </a:lnTo>
                  <a:cubicBezTo>
                    <a:pt x="56" y="6"/>
                    <a:pt x="58" y="8"/>
                    <a:pt x="58" y="12"/>
                  </a:cubicBezTo>
                  <a:cubicBezTo>
                    <a:pt x="58" y="14"/>
                    <a:pt x="58" y="16"/>
                    <a:pt x="57" y="18"/>
                  </a:cubicBezTo>
                  <a:lnTo>
                    <a:pt x="22" y="124"/>
                  </a:lnTo>
                  <a:cubicBezTo>
                    <a:pt x="17" y="140"/>
                    <a:pt x="13" y="151"/>
                    <a:pt x="0" y="154"/>
                  </a:cubicBezTo>
                  <a:lnTo>
                    <a:pt x="0" y="157"/>
                  </a:lnTo>
                  <a:lnTo>
                    <a:pt x="43" y="157"/>
                  </a:lnTo>
                  <a:lnTo>
                    <a:pt x="43" y="154"/>
                  </a:lnTo>
                  <a:close/>
                  <a:moveTo>
                    <a:pt x="51" y="75"/>
                  </a:moveTo>
                  <a:lnTo>
                    <a:pt x="69" y="20"/>
                  </a:lnTo>
                  <a:lnTo>
                    <a:pt x="91" y="91"/>
                  </a:lnTo>
                  <a:cubicBezTo>
                    <a:pt x="80" y="80"/>
                    <a:pt x="67" y="77"/>
                    <a:pt x="51" y="7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8" name="Freeform 23"/>
            <p:cNvSpPr>
              <a:spLocks noEditPoints="1"/>
            </p:cNvSpPr>
            <p:nvPr/>
          </p:nvSpPr>
          <p:spPr bwMode="auto">
            <a:xfrm>
              <a:off x="964" y="2501"/>
              <a:ext cx="538" cy="588"/>
            </a:xfrm>
            <a:custGeom>
              <a:avLst/>
              <a:gdLst>
                <a:gd name="T0" fmla="*/ 2147483647 w 144"/>
                <a:gd name="T1" fmla="*/ 2147483647 h 157"/>
                <a:gd name="T2" fmla="*/ 2147483647 w 144"/>
                <a:gd name="T3" fmla="*/ 2147483647 h 157"/>
                <a:gd name="T4" fmla="*/ 2147483647 w 144"/>
                <a:gd name="T5" fmla="*/ 2147483647 h 157"/>
                <a:gd name="T6" fmla="*/ 2147483647 w 144"/>
                <a:gd name="T7" fmla="*/ 2147483647 h 157"/>
                <a:gd name="T8" fmla="*/ 2147483647 w 144"/>
                <a:gd name="T9" fmla="*/ 2147483647 h 157"/>
                <a:gd name="T10" fmla="*/ 2147483647 w 144"/>
                <a:gd name="T11" fmla="*/ 2147483647 h 157"/>
                <a:gd name="T12" fmla="*/ 2147483647 w 144"/>
                <a:gd name="T13" fmla="*/ 2147483647 h 157"/>
                <a:gd name="T14" fmla="*/ 2147483647 w 144"/>
                <a:gd name="T15" fmla="*/ 2147483647 h 157"/>
                <a:gd name="T16" fmla="*/ 2147483647 w 144"/>
                <a:gd name="T17" fmla="*/ 2147483647 h 157"/>
                <a:gd name="T18" fmla="*/ 2147483647 w 144"/>
                <a:gd name="T19" fmla="*/ 2147483647 h 157"/>
                <a:gd name="T20" fmla="*/ 2147483647 w 144"/>
                <a:gd name="T21" fmla="*/ 2147483647 h 157"/>
                <a:gd name="T22" fmla="*/ 2147483647 w 144"/>
                <a:gd name="T23" fmla="*/ 2147483647 h 157"/>
                <a:gd name="T24" fmla="*/ 2147483647 w 144"/>
                <a:gd name="T25" fmla="*/ 2147483647 h 157"/>
                <a:gd name="T26" fmla="*/ 2147483647 w 144"/>
                <a:gd name="T27" fmla="*/ 0 h 157"/>
                <a:gd name="T28" fmla="*/ 2147483647 w 144"/>
                <a:gd name="T29" fmla="*/ 0 h 157"/>
                <a:gd name="T30" fmla="*/ 2147483647 w 144"/>
                <a:gd name="T31" fmla="*/ 2147483647 h 157"/>
                <a:gd name="T32" fmla="*/ 2147483647 w 144"/>
                <a:gd name="T33" fmla="*/ 2147483647 h 157"/>
                <a:gd name="T34" fmla="*/ 2147483647 w 144"/>
                <a:gd name="T35" fmla="*/ 2147483647 h 157"/>
                <a:gd name="T36" fmla="*/ 2147483647 w 144"/>
                <a:gd name="T37" fmla="*/ 2147483647 h 157"/>
                <a:gd name="T38" fmla="*/ 0 w 144"/>
                <a:gd name="T39" fmla="*/ 2147483647 h 157"/>
                <a:gd name="T40" fmla="*/ 0 w 144"/>
                <a:gd name="T41" fmla="*/ 2147483647 h 157"/>
                <a:gd name="T42" fmla="*/ 2147483647 w 144"/>
                <a:gd name="T43" fmla="*/ 2147483647 h 157"/>
                <a:gd name="T44" fmla="*/ 2147483647 w 144"/>
                <a:gd name="T45" fmla="*/ 2147483647 h 157"/>
                <a:gd name="T46" fmla="*/ 2147483647 w 144"/>
                <a:gd name="T47" fmla="*/ 2147483647 h 157"/>
                <a:gd name="T48" fmla="*/ 2147483647 w 144"/>
                <a:gd name="T49" fmla="*/ 2147483647 h 157"/>
                <a:gd name="T50" fmla="*/ 2147483647 w 144"/>
                <a:gd name="T51" fmla="*/ 2147483647 h 157"/>
                <a:gd name="T52" fmla="*/ 2147483647 w 144"/>
                <a:gd name="T53" fmla="*/ 2147483647 h 157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144"/>
                <a:gd name="T82" fmla="*/ 0 h 157"/>
                <a:gd name="T83" fmla="*/ 144 w 144"/>
                <a:gd name="T84" fmla="*/ 157 h 157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144" h="157">
                  <a:moveTo>
                    <a:pt x="43" y="154"/>
                  </a:moveTo>
                  <a:cubicBezTo>
                    <a:pt x="35" y="153"/>
                    <a:pt x="32" y="149"/>
                    <a:pt x="32" y="142"/>
                  </a:cubicBezTo>
                  <a:cubicBezTo>
                    <a:pt x="32" y="138"/>
                    <a:pt x="33" y="133"/>
                    <a:pt x="35" y="126"/>
                  </a:cubicBezTo>
                  <a:lnTo>
                    <a:pt x="48" y="87"/>
                  </a:lnTo>
                  <a:cubicBezTo>
                    <a:pt x="84" y="92"/>
                    <a:pt x="104" y="114"/>
                    <a:pt x="104" y="139"/>
                  </a:cubicBezTo>
                  <a:cubicBezTo>
                    <a:pt x="104" y="147"/>
                    <a:pt x="102" y="151"/>
                    <a:pt x="96" y="154"/>
                  </a:cubicBezTo>
                  <a:lnTo>
                    <a:pt x="96" y="157"/>
                  </a:lnTo>
                  <a:lnTo>
                    <a:pt x="144" y="157"/>
                  </a:lnTo>
                  <a:lnTo>
                    <a:pt x="144" y="154"/>
                  </a:lnTo>
                  <a:cubicBezTo>
                    <a:pt x="135" y="153"/>
                    <a:pt x="132" y="145"/>
                    <a:pt x="128" y="130"/>
                  </a:cubicBezTo>
                  <a:lnTo>
                    <a:pt x="93" y="18"/>
                  </a:lnTo>
                  <a:cubicBezTo>
                    <a:pt x="92" y="16"/>
                    <a:pt x="92" y="14"/>
                    <a:pt x="92" y="12"/>
                  </a:cubicBezTo>
                  <a:cubicBezTo>
                    <a:pt x="92" y="8"/>
                    <a:pt x="93" y="6"/>
                    <a:pt x="97" y="4"/>
                  </a:cubicBezTo>
                  <a:lnTo>
                    <a:pt x="97" y="0"/>
                  </a:lnTo>
                  <a:lnTo>
                    <a:pt x="52" y="0"/>
                  </a:lnTo>
                  <a:lnTo>
                    <a:pt x="52" y="4"/>
                  </a:lnTo>
                  <a:cubicBezTo>
                    <a:pt x="56" y="6"/>
                    <a:pt x="58" y="8"/>
                    <a:pt x="58" y="12"/>
                  </a:cubicBezTo>
                  <a:cubicBezTo>
                    <a:pt x="58" y="14"/>
                    <a:pt x="58" y="16"/>
                    <a:pt x="57" y="18"/>
                  </a:cubicBezTo>
                  <a:lnTo>
                    <a:pt x="22" y="124"/>
                  </a:lnTo>
                  <a:cubicBezTo>
                    <a:pt x="17" y="140"/>
                    <a:pt x="13" y="151"/>
                    <a:pt x="0" y="154"/>
                  </a:cubicBezTo>
                  <a:lnTo>
                    <a:pt x="0" y="157"/>
                  </a:lnTo>
                  <a:lnTo>
                    <a:pt x="43" y="157"/>
                  </a:lnTo>
                  <a:lnTo>
                    <a:pt x="43" y="154"/>
                  </a:lnTo>
                  <a:close/>
                  <a:moveTo>
                    <a:pt x="51" y="75"/>
                  </a:moveTo>
                  <a:lnTo>
                    <a:pt x="69" y="20"/>
                  </a:lnTo>
                  <a:lnTo>
                    <a:pt x="91" y="91"/>
                  </a:lnTo>
                  <a:cubicBezTo>
                    <a:pt x="80" y="80"/>
                    <a:pt x="67" y="77"/>
                    <a:pt x="51" y="7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9" name="Freeform 24"/>
            <p:cNvSpPr>
              <a:spLocks/>
            </p:cNvSpPr>
            <p:nvPr/>
          </p:nvSpPr>
          <p:spPr bwMode="auto">
            <a:xfrm>
              <a:off x="4150" y="1978"/>
              <a:ext cx="198" cy="609"/>
            </a:xfrm>
            <a:custGeom>
              <a:avLst/>
              <a:gdLst>
                <a:gd name="T0" fmla="*/ 2147483647 w 53"/>
                <a:gd name="T1" fmla="*/ 0 h 163"/>
                <a:gd name="T2" fmla="*/ 0 w 53"/>
                <a:gd name="T3" fmla="*/ 2147483647 h 163"/>
                <a:gd name="T4" fmla="*/ 0 w 53"/>
                <a:gd name="T5" fmla="*/ 2147483647 h 163"/>
                <a:gd name="T6" fmla="*/ 2147483647 w 53"/>
                <a:gd name="T7" fmla="*/ 2147483647 h 163"/>
                <a:gd name="T8" fmla="*/ 2147483647 w 53"/>
                <a:gd name="T9" fmla="*/ 2147483647 h 163"/>
                <a:gd name="T10" fmla="*/ 0 w 53"/>
                <a:gd name="T11" fmla="*/ 2147483647 h 163"/>
                <a:gd name="T12" fmla="*/ 0 w 53"/>
                <a:gd name="T13" fmla="*/ 2147483647 h 163"/>
                <a:gd name="T14" fmla="*/ 2147483647 w 53"/>
                <a:gd name="T15" fmla="*/ 2147483647 h 163"/>
                <a:gd name="T16" fmla="*/ 2147483647 w 53"/>
                <a:gd name="T17" fmla="*/ 2147483647 h 163"/>
                <a:gd name="T18" fmla="*/ 2147483647 w 53"/>
                <a:gd name="T19" fmla="*/ 2147483647 h 163"/>
                <a:gd name="T20" fmla="*/ 2147483647 w 53"/>
                <a:gd name="T21" fmla="*/ 0 h 16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53"/>
                <a:gd name="T34" fmla="*/ 0 h 163"/>
                <a:gd name="T35" fmla="*/ 53 w 53"/>
                <a:gd name="T36" fmla="*/ 163 h 163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53" h="163">
                  <a:moveTo>
                    <a:pt x="39" y="0"/>
                  </a:moveTo>
                  <a:lnTo>
                    <a:pt x="0" y="6"/>
                  </a:lnTo>
                  <a:lnTo>
                    <a:pt x="0" y="7"/>
                  </a:lnTo>
                  <a:cubicBezTo>
                    <a:pt x="15" y="9"/>
                    <a:pt x="15" y="24"/>
                    <a:pt x="15" y="38"/>
                  </a:cubicBezTo>
                  <a:lnTo>
                    <a:pt x="15" y="131"/>
                  </a:lnTo>
                  <a:cubicBezTo>
                    <a:pt x="15" y="144"/>
                    <a:pt x="15" y="159"/>
                    <a:pt x="0" y="160"/>
                  </a:cubicBezTo>
                  <a:lnTo>
                    <a:pt x="0" y="163"/>
                  </a:lnTo>
                  <a:lnTo>
                    <a:pt x="53" y="163"/>
                  </a:lnTo>
                  <a:lnTo>
                    <a:pt x="53" y="160"/>
                  </a:lnTo>
                  <a:cubicBezTo>
                    <a:pt x="39" y="159"/>
                    <a:pt x="39" y="145"/>
                    <a:pt x="39" y="131"/>
                  </a:cubicBezTo>
                  <a:lnTo>
                    <a:pt x="39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10" name="Freeform 25"/>
            <p:cNvSpPr>
              <a:spLocks/>
            </p:cNvSpPr>
            <p:nvPr/>
          </p:nvSpPr>
          <p:spPr bwMode="auto">
            <a:xfrm>
              <a:off x="4157" y="1783"/>
              <a:ext cx="154" cy="165"/>
            </a:xfrm>
            <a:custGeom>
              <a:avLst/>
              <a:gdLst>
                <a:gd name="T0" fmla="*/ 0 w 41"/>
                <a:gd name="T1" fmla="*/ 2147483647 h 44"/>
                <a:gd name="T2" fmla="*/ 2147483647 w 41"/>
                <a:gd name="T3" fmla="*/ 2147483647 h 44"/>
                <a:gd name="T4" fmla="*/ 2147483647 w 41"/>
                <a:gd name="T5" fmla="*/ 2147483647 h 44"/>
                <a:gd name="T6" fmla="*/ 2147483647 w 41"/>
                <a:gd name="T7" fmla="*/ 0 h 44"/>
                <a:gd name="T8" fmla="*/ 0 w 41"/>
                <a:gd name="T9" fmla="*/ 2147483647 h 4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1"/>
                <a:gd name="T16" fmla="*/ 0 h 44"/>
                <a:gd name="T17" fmla="*/ 41 w 41"/>
                <a:gd name="T18" fmla="*/ 44 h 4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1" h="44">
                  <a:moveTo>
                    <a:pt x="0" y="22"/>
                  </a:moveTo>
                  <a:cubicBezTo>
                    <a:pt x="0" y="34"/>
                    <a:pt x="8" y="44"/>
                    <a:pt x="21" y="44"/>
                  </a:cubicBezTo>
                  <a:cubicBezTo>
                    <a:pt x="33" y="44"/>
                    <a:pt x="41" y="32"/>
                    <a:pt x="41" y="21"/>
                  </a:cubicBezTo>
                  <a:cubicBezTo>
                    <a:pt x="41" y="10"/>
                    <a:pt x="32" y="0"/>
                    <a:pt x="21" y="0"/>
                  </a:cubicBezTo>
                  <a:cubicBezTo>
                    <a:pt x="7" y="0"/>
                    <a:pt x="0" y="9"/>
                    <a:pt x="0" y="2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11" name="Freeform 26"/>
            <p:cNvSpPr>
              <a:spLocks/>
            </p:cNvSpPr>
            <p:nvPr/>
          </p:nvSpPr>
          <p:spPr bwMode="auto">
            <a:xfrm>
              <a:off x="1465" y="2486"/>
              <a:ext cx="493" cy="618"/>
            </a:xfrm>
            <a:custGeom>
              <a:avLst/>
              <a:gdLst>
                <a:gd name="T0" fmla="*/ 2147483647 w 132"/>
                <a:gd name="T1" fmla="*/ 2147483647 h 165"/>
                <a:gd name="T2" fmla="*/ 2147483647 w 132"/>
                <a:gd name="T3" fmla="*/ 2147483647 h 165"/>
                <a:gd name="T4" fmla="*/ 2147483647 w 132"/>
                <a:gd name="T5" fmla="*/ 2147483647 h 165"/>
                <a:gd name="T6" fmla="*/ 2147483647 w 132"/>
                <a:gd name="T7" fmla="*/ 2147483647 h 165"/>
                <a:gd name="T8" fmla="*/ 2147483647 w 132"/>
                <a:gd name="T9" fmla="*/ 2147483647 h 165"/>
                <a:gd name="T10" fmla="*/ 2147483647 w 132"/>
                <a:gd name="T11" fmla="*/ 2147483647 h 165"/>
                <a:gd name="T12" fmla="*/ 2147483647 w 132"/>
                <a:gd name="T13" fmla="*/ 0 h 165"/>
                <a:gd name="T14" fmla="*/ 2147483647 w 132"/>
                <a:gd name="T15" fmla="*/ 2147483647 h 165"/>
                <a:gd name="T16" fmla="*/ 2147483647 w 132"/>
                <a:gd name="T17" fmla="*/ 2147483647 h 165"/>
                <a:gd name="T18" fmla="*/ 0 w 132"/>
                <a:gd name="T19" fmla="*/ 2147483647 h 165"/>
                <a:gd name="T20" fmla="*/ 2147483647 w 132"/>
                <a:gd name="T21" fmla="*/ 2147483647 h 165"/>
                <a:gd name="T22" fmla="*/ 2147483647 w 132"/>
                <a:gd name="T23" fmla="*/ 2147483647 h 165"/>
                <a:gd name="T24" fmla="*/ 2147483647 w 132"/>
                <a:gd name="T25" fmla="*/ 2147483647 h 165"/>
                <a:gd name="T26" fmla="*/ 2147483647 w 132"/>
                <a:gd name="T27" fmla="*/ 2147483647 h 165"/>
                <a:gd name="T28" fmla="*/ 2147483647 w 132"/>
                <a:gd name="T29" fmla="*/ 2147483647 h 165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32"/>
                <a:gd name="T46" fmla="*/ 0 h 165"/>
                <a:gd name="T47" fmla="*/ 132 w 132"/>
                <a:gd name="T48" fmla="*/ 165 h 165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32" h="165">
                  <a:moveTo>
                    <a:pt x="128" y="113"/>
                  </a:moveTo>
                  <a:cubicBezTo>
                    <a:pt x="118" y="139"/>
                    <a:pt x="108" y="151"/>
                    <a:pt x="88" y="151"/>
                  </a:cubicBezTo>
                  <a:cubicBezTo>
                    <a:pt x="52" y="151"/>
                    <a:pt x="25" y="116"/>
                    <a:pt x="25" y="73"/>
                  </a:cubicBezTo>
                  <a:cubicBezTo>
                    <a:pt x="25" y="37"/>
                    <a:pt x="44" y="14"/>
                    <a:pt x="73" y="14"/>
                  </a:cubicBezTo>
                  <a:cubicBezTo>
                    <a:pt x="93" y="14"/>
                    <a:pt x="109" y="25"/>
                    <a:pt x="118" y="46"/>
                  </a:cubicBezTo>
                  <a:lnTo>
                    <a:pt x="121" y="46"/>
                  </a:lnTo>
                  <a:lnTo>
                    <a:pt x="111" y="0"/>
                  </a:lnTo>
                  <a:cubicBezTo>
                    <a:pt x="107" y="3"/>
                    <a:pt x="103" y="4"/>
                    <a:pt x="99" y="4"/>
                  </a:cubicBezTo>
                  <a:cubicBezTo>
                    <a:pt x="91" y="4"/>
                    <a:pt x="80" y="1"/>
                    <a:pt x="67" y="1"/>
                  </a:cubicBezTo>
                  <a:cubicBezTo>
                    <a:pt x="25" y="1"/>
                    <a:pt x="0" y="28"/>
                    <a:pt x="0" y="75"/>
                  </a:cubicBezTo>
                  <a:cubicBezTo>
                    <a:pt x="0" y="129"/>
                    <a:pt x="30" y="165"/>
                    <a:pt x="82" y="165"/>
                  </a:cubicBezTo>
                  <a:cubicBezTo>
                    <a:pt x="91" y="165"/>
                    <a:pt x="95" y="163"/>
                    <a:pt x="104" y="163"/>
                  </a:cubicBezTo>
                  <a:cubicBezTo>
                    <a:pt x="106" y="163"/>
                    <a:pt x="110" y="163"/>
                    <a:pt x="114" y="164"/>
                  </a:cubicBezTo>
                  <a:lnTo>
                    <a:pt x="132" y="113"/>
                  </a:lnTo>
                  <a:lnTo>
                    <a:pt x="128" y="11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12" name="Freeform 27"/>
            <p:cNvSpPr>
              <a:spLocks/>
            </p:cNvSpPr>
            <p:nvPr/>
          </p:nvSpPr>
          <p:spPr bwMode="auto">
            <a:xfrm>
              <a:off x="3035" y="2486"/>
              <a:ext cx="460" cy="614"/>
            </a:xfrm>
            <a:custGeom>
              <a:avLst/>
              <a:gdLst>
                <a:gd name="T0" fmla="*/ 0 w 123"/>
                <a:gd name="T1" fmla="*/ 2147483647 h 164"/>
                <a:gd name="T2" fmla="*/ 2147483647 w 123"/>
                <a:gd name="T3" fmla="*/ 2147483647 h 164"/>
                <a:gd name="T4" fmla="*/ 2147483647 w 123"/>
                <a:gd name="T5" fmla="*/ 2147483647 h 164"/>
                <a:gd name="T6" fmla="*/ 2147483647 w 123"/>
                <a:gd name="T7" fmla="*/ 2147483647 h 164"/>
                <a:gd name="T8" fmla="*/ 2147483647 w 123"/>
                <a:gd name="T9" fmla="*/ 2147483647 h 164"/>
                <a:gd name="T10" fmla="*/ 2147483647 w 123"/>
                <a:gd name="T11" fmla="*/ 2147483647 h 164"/>
                <a:gd name="T12" fmla="*/ 2147483647 w 123"/>
                <a:gd name="T13" fmla="*/ 2147483647 h 164"/>
                <a:gd name="T14" fmla="*/ 2147483647 w 123"/>
                <a:gd name="T15" fmla="*/ 2147483647 h 164"/>
                <a:gd name="T16" fmla="*/ 2147483647 w 123"/>
                <a:gd name="T17" fmla="*/ 2147483647 h 164"/>
                <a:gd name="T18" fmla="*/ 2147483647 w 123"/>
                <a:gd name="T19" fmla="*/ 2147483647 h 164"/>
                <a:gd name="T20" fmla="*/ 2147483647 w 123"/>
                <a:gd name="T21" fmla="*/ 2147483647 h 164"/>
                <a:gd name="T22" fmla="*/ 2147483647 w 123"/>
                <a:gd name="T23" fmla="*/ 2147483647 h 164"/>
                <a:gd name="T24" fmla="*/ 2147483647 w 123"/>
                <a:gd name="T25" fmla="*/ 2147483647 h 164"/>
                <a:gd name="T26" fmla="*/ 2147483647 w 123"/>
                <a:gd name="T27" fmla="*/ 2147483647 h 164"/>
                <a:gd name="T28" fmla="*/ 2147483647 w 123"/>
                <a:gd name="T29" fmla="*/ 2147483647 h 164"/>
                <a:gd name="T30" fmla="*/ 2147483647 w 123"/>
                <a:gd name="T31" fmla="*/ 2147483647 h 164"/>
                <a:gd name="T32" fmla="*/ 2147483647 w 123"/>
                <a:gd name="T33" fmla="*/ 2147483647 h 164"/>
                <a:gd name="T34" fmla="*/ 2147483647 w 123"/>
                <a:gd name="T35" fmla="*/ 2147483647 h 164"/>
                <a:gd name="T36" fmla="*/ 2147483647 w 123"/>
                <a:gd name="T37" fmla="*/ 2147483647 h 164"/>
                <a:gd name="T38" fmla="*/ 2147483647 w 123"/>
                <a:gd name="T39" fmla="*/ 0 h 164"/>
                <a:gd name="T40" fmla="*/ 2147483647 w 123"/>
                <a:gd name="T41" fmla="*/ 2147483647 h 164"/>
                <a:gd name="T42" fmla="*/ 0 w 123"/>
                <a:gd name="T43" fmla="*/ 2147483647 h 164"/>
                <a:gd name="T44" fmla="*/ 0 w 123"/>
                <a:gd name="T45" fmla="*/ 2147483647 h 164"/>
                <a:gd name="T46" fmla="*/ 2147483647 w 123"/>
                <a:gd name="T47" fmla="*/ 2147483647 h 164"/>
                <a:gd name="T48" fmla="*/ 2147483647 w 123"/>
                <a:gd name="T49" fmla="*/ 2147483647 h 164"/>
                <a:gd name="T50" fmla="*/ 0 w 123"/>
                <a:gd name="T51" fmla="*/ 2147483647 h 164"/>
                <a:gd name="T52" fmla="*/ 0 w 123"/>
                <a:gd name="T53" fmla="*/ 2147483647 h 164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123"/>
                <a:gd name="T82" fmla="*/ 0 h 164"/>
                <a:gd name="T83" fmla="*/ 123 w 123"/>
                <a:gd name="T84" fmla="*/ 164 h 164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123" h="164">
                  <a:moveTo>
                    <a:pt x="0" y="161"/>
                  </a:moveTo>
                  <a:lnTo>
                    <a:pt x="92" y="161"/>
                  </a:lnTo>
                  <a:cubicBezTo>
                    <a:pt x="97" y="161"/>
                    <a:pt x="101" y="161"/>
                    <a:pt x="105" y="164"/>
                  </a:cubicBezTo>
                  <a:lnTo>
                    <a:pt x="123" y="103"/>
                  </a:lnTo>
                  <a:lnTo>
                    <a:pt x="120" y="103"/>
                  </a:lnTo>
                  <a:cubicBezTo>
                    <a:pt x="106" y="134"/>
                    <a:pt x="85" y="150"/>
                    <a:pt x="60" y="150"/>
                  </a:cubicBezTo>
                  <a:cubicBezTo>
                    <a:pt x="39" y="150"/>
                    <a:pt x="38" y="143"/>
                    <a:pt x="38" y="126"/>
                  </a:cubicBezTo>
                  <a:lnTo>
                    <a:pt x="38" y="60"/>
                  </a:lnTo>
                  <a:lnTo>
                    <a:pt x="50" y="60"/>
                  </a:lnTo>
                  <a:cubicBezTo>
                    <a:pt x="69" y="60"/>
                    <a:pt x="77" y="66"/>
                    <a:pt x="84" y="88"/>
                  </a:cubicBezTo>
                  <a:lnTo>
                    <a:pt x="87" y="88"/>
                  </a:lnTo>
                  <a:lnTo>
                    <a:pt x="79" y="33"/>
                  </a:lnTo>
                  <a:lnTo>
                    <a:pt x="76" y="33"/>
                  </a:lnTo>
                  <a:cubicBezTo>
                    <a:pt x="74" y="46"/>
                    <a:pt x="68" y="48"/>
                    <a:pt x="53" y="48"/>
                  </a:cubicBezTo>
                  <a:lnTo>
                    <a:pt x="38" y="48"/>
                  </a:lnTo>
                  <a:lnTo>
                    <a:pt x="38" y="34"/>
                  </a:lnTo>
                  <a:cubicBezTo>
                    <a:pt x="38" y="19"/>
                    <a:pt x="40" y="16"/>
                    <a:pt x="55" y="16"/>
                  </a:cubicBezTo>
                  <a:cubicBezTo>
                    <a:pt x="79" y="16"/>
                    <a:pt x="99" y="30"/>
                    <a:pt x="107" y="51"/>
                  </a:cubicBezTo>
                  <a:lnTo>
                    <a:pt x="110" y="51"/>
                  </a:lnTo>
                  <a:lnTo>
                    <a:pt x="99" y="0"/>
                  </a:lnTo>
                  <a:cubicBezTo>
                    <a:pt x="97" y="3"/>
                    <a:pt x="92" y="4"/>
                    <a:pt x="86" y="4"/>
                  </a:cubicBezTo>
                  <a:lnTo>
                    <a:pt x="0" y="4"/>
                  </a:lnTo>
                  <a:lnTo>
                    <a:pt x="0" y="8"/>
                  </a:lnTo>
                  <a:cubicBezTo>
                    <a:pt x="12" y="9"/>
                    <a:pt x="13" y="17"/>
                    <a:pt x="13" y="35"/>
                  </a:cubicBezTo>
                  <a:lnTo>
                    <a:pt x="13" y="131"/>
                  </a:lnTo>
                  <a:cubicBezTo>
                    <a:pt x="13" y="148"/>
                    <a:pt x="12" y="157"/>
                    <a:pt x="0" y="158"/>
                  </a:cubicBezTo>
                  <a:lnTo>
                    <a:pt x="0" y="16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13" name="Freeform 28"/>
            <p:cNvSpPr>
              <a:spLocks/>
            </p:cNvSpPr>
            <p:nvPr/>
          </p:nvSpPr>
          <p:spPr bwMode="auto">
            <a:xfrm>
              <a:off x="3521" y="2501"/>
              <a:ext cx="603" cy="588"/>
            </a:xfrm>
            <a:custGeom>
              <a:avLst/>
              <a:gdLst>
                <a:gd name="T0" fmla="*/ 2147483647 w 161"/>
                <a:gd name="T1" fmla="*/ 2147483647 h 157"/>
                <a:gd name="T2" fmla="*/ 2147483647 w 161"/>
                <a:gd name="T3" fmla="*/ 2147483647 h 157"/>
                <a:gd name="T4" fmla="*/ 2147483647 w 161"/>
                <a:gd name="T5" fmla="*/ 2147483647 h 157"/>
                <a:gd name="T6" fmla="*/ 2147483647 w 161"/>
                <a:gd name="T7" fmla="*/ 2147483647 h 157"/>
                <a:gd name="T8" fmla="*/ 2147483647 w 161"/>
                <a:gd name="T9" fmla="*/ 2147483647 h 157"/>
                <a:gd name="T10" fmla="*/ 2147483647 w 161"/>
                <a:gd name="T11" fmla="*/ 0 h 157"/>
                <a:gd name="T12" fmla="*/ 0 w 161"/>
                <a:gd name="T13" fmla="*/ 0 h 157"/>
                <a:gd name="T14" fmla="*/ 0 w 161"/>
                <a:gd name="T15" fmla="*/ 2147483647 h 157"/>
                <a:gd name="T16" fmla="*/ 2147483647 w 161"/>
                <a:gd name="T17" fmla="*/ 2147483647 h 157"/>
                <a:gd name="T18" fmla="*/ 2147483647 w 161"/>
                <a:gd name="T19" fmla="*/ 2147483647 h 157"/>
                <a:gd name="T20" fmla="*/ 0 w 161"/>
                <a:gd name="T21" fmla="*/ 2147483647 h 157"/>
                <a:gd name="T22" fmla="*/ 0 w 161"/>
                <a:gd name="T23" fmla="*/ 2147483647 h 157"/>
                <a:gd name="T24" fmla="*/ 2147483647 w 161"/>
                <a:gd name="T25" fmla="*/ 2147483647 h 157"/>
                <a:gd name="T26" fmla="*/ 2147483647 w 161"/>
                <a:gd name="T27" fmla="*/ 2147483647 h 157"/>
                <a:gd name="T28" fmla="*/ 2147483647 w 161"/>
                <a:gd name="T29" fmla="*/ 2147483647 h 157"/>
                <a:gd name="T30" fmla="*/ 2147483647 w 161"/>
                <a:gd name="T31" fmla="*/ 2147483647 h 157"/>
                <a:gd name="T32" fmla="*/ 2147483647 w 161"/>
                <a:gd name="T33" fmla="*/ 2147483647 h 157"/>
                <a:gd name="T34" fmla="*/ 2147483647 w 161"/>
                <a:gd name="T35" fmla="*/ 2147483647 h 157"/>
                <a:gd name="T36" fmla="*/ 2147483647 w 161"/>
                <a:gd name="T37" fmla="*/ 2147483647 h 157"/>
                <a:gd name="T38" fmla="*/ 2147483647 w 161"/>
                <a:gd name="T39" fmla="*/ 2147483647 h 157"/>
                <a:gd name="T40" fmla="*/ 2147483647 w 161"/>
                <a:gd name="T41" fmla="*/ 2147483647 h 157"/>
                <a:gd name="T42" fmla="*/ 2147483647 w 161"/>
                <a:gd name="T43" fmla="*/ 2147483647 h 157"/>
                <a:gd name="T44" fmla="*/ 2147483647 w 161"/>
                <a:gd name="T45" fmla="*/ 2147483647 h 157"/>
                <a:gd name="T46" fmla="*/ 2147483647 w 161"/>
                <a:gd name="T47" fmla="*/ 2147483647 h 157"/>
                <a:gd name="T48" fmla="*/ 2147483647 w 161"/>
                <a:gd name="T49" fmla="*/ 2147483647 h 157"/>
                <a:gd name="T50" fmla="*/ 2147483647 w 161"/>
                <a:gd name="T51" fmla="*/ 2147483647 h 157"/>
                <a:gd name="T52" fmla="*/ 2147483647 w 161"/>
                <a:gd name="T53" fmla="*/ 0 h 157"/>
                <a:gd name="T54" fmla="*/ 2147483647 w 161"/>
                <a:gd name="T55" fmla="*/ 0 h 157"/>
                <a:gd name="T56" fmla="*/ 2147483647 w 161"/>
                <a:gd name="T57" fmla="*/ 2147483647 h 157"/>
                <a:gd name="T58" fmla="*/ 2147483647 w 161"/>
                <a:gd name="T59" fmla="*/ 2147483647 h 157"/>
                <a:gd name="T60" fmla="*/ 2147483647 w 161"/>
                <a:gd name="T61" fmla="*/ 2147483647 h 157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161"/>
                <a:gd name="T94" fmla="*/ 0 h 157"/>
                <a:gd name="T95" fmla="*/ 161 w 161"/>
                <a:gd name="T96" fmla="*/ 157 h 157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161" h="157">
                  <a:moveTo>
                    <a:pt x="111" y="18"/>
                  </a:moveTo>
                  <a:lnTo>
                    <a:pt x="79" y="108"/>
                  </a:lnTo>
                  <a:lnTo>
                    <a:pt x="51" y="18"/>
                  </a:lnTo>
                  <a:cubicBezTo>
                    <a:pt x="50" y="14"/>
                    <a:pt x="49" y="12"/>
                    <a:pt x="49" y="10"/>
                  </a:cubicBezTo>
                  <a:cubicBezTo>
                    <a:pt x="49" y="7"/>
                    <a:pt x="50" y="5"/>
                    <a:pt x="53" y="4"/>
                  </a:cubicBezTo>
                  <a:lnTo>
                    <a:pt x="53" y="0"/>
                  </a:lnTo>
                  <a:lnTo>
                    <a:pt x="0" y="0"/>
                  </a:lnTo>
                  <a:lnTo>
                    <a:pt x="0" y="4"/>
                  </a:lnTo>
                  <a:cubicBezTo>
                    <a:pt x="13" y="5"/>
                    <a:pt x="14" y="13"/>
                    <a:pt x="14" y="31"/>
                  </a:cubicBezTo>
                  <a:lnTo>
                    <a:pt x="14" y="127"/>
                  </a:lnTo>
                  <a:cubicBezTo>
                    <a:pt x="14" y="144"/>
                    <a:pt x="13" y="153"/>
                    <a:pt x="0" y="154"/>
                  </a:cubicBezTo>
                  <a:lnTo>
                    <a:pt x="0" y="157"/>
                  </a:lnTo>
                  <a:lnTo>
                    <a:pt x="41" y="157"/>
                  </a:lnTo>
                  <a:lnTo>
                    <a:pt x="41" y="154"/>
                  </a:lnTo>
                  <a:cubicBezTo>
                    <a:pt x="29" y="153"/>
                    <a:pt x="28" y="144"/>
                    <a:pt x="28" y="127"/>
                  </a:cubicBezTo>
                  <a:lnTo>
                    <a:pt x="28" y="20"/>
                  </a:lnTo>
                  <a:lnTo>
                    <a:pt x="74" y="156"/>
                  </a:lnTo>
                  <a:lnTo>
                    <a:pt x="123" y="18"/>
                  </a:lnTo>
                  <a:lnTo>
                    <a:pt x="123" y="127"/>
                  </a:lnTo>
                  <a:cubicBezTo>
                    <a:pt x="123" y="144"/>
                    <a:pt x="122" y="153"/>
                    <a:pt x="110" y="154"/>
                  </a:cubicBezTo>
                  <a:lnTo>
                    <a:pt x="110" y="157"/>
                  </a:lnTo>
                  <a:lnTo>
                    <a:pt x="161" y="157"/>
                  </a:lnTo>
                  <a:lnTo>
                    <a:pt x="161" y="154"/>
                  </a:lnTo>
                  <a:cubicBezTo>
                    <a:pt x="149" y="153"/>
                    <a:pt x="148" y="144"/>
                    <a:pt x="148" y="127"/>
                  </a:cubicBezTo>
                  <a:lnTo>
                    <a:pt x="148" y="31"/>
                  </a:lnTo>
                  <a:cubicBezTo>
                    <a:pt x="148" y="13"/>
                    <a:pt x="149" y="5"/>
                    <a:pt x="161" y="4"/>
                  </a:cubicBezTo>
                  <a:lnTo>
                    <a:pt x="161" y="0"/>
                  </a:lnTo>
                  <a:lnTo>
                    <a:pt x="108" y="0"/>
                  </a:lnTo>
                  <a:lnTo>
                    <a:pt x="108" y="4"/>
                  </a:lnTo>
                  <a:cubicBezTo>
                    <a:pt x="111" y="5"/>
                    <a:pt x="113" y="7"/>
                    <a:pt x="113" y="10"/>
                  </a:cubicBezTo>
                  <a:cubicBezTo>
                    <a:pt x="113" y="11"/>
                    <a:pt x="112" y="14"/>
                    <a:pt x="111" y="1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14" name="Freeform 29"/>
            <p:cNvSpPr>
              <a:spLocks/>
            </p:cNvSpPr>
            <p:nvPr/>
          </p:nvSpPr>
          <p:spPr bwMode="auto">
            <a:xfrm>
              <a:off x="1469" y="1215"/>
              <a:ext cx="2871" cy="942"/>
            </a:xfrm>
            <a:custGeom>
              <a:avLst/>
              <a:gdLst>
                <a:gd name="T0" fmla="*/ 0 w 768"/>
                <a:gd name="T1" fmla="*/ 2147483647 h 252"/>
                <a:gd name="T2" fmla="*/ 2147483647 w 768"/>
                <a:gd name="T3" fmla="*/ 0 h 252"/>
                <a:gd name="T4" fmla="*/ 2147483647 w 768"/>
                <a:gd name="T5" fmla="*/ 2147483647 h 252"/>
                <a:gd name="T6" fmla="*/ 2147483647 w 768"/>
                <a:gd name="T7" fmla="*/ 2147483647 h 252"/>
                <a:gd name="T8" fmla="*/ 0 w 768"/>
                <a:gd name="T9" fmla="*/ 2147483647 h 25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68"/>
                <a:gd name="T16" fmla="*/ 0 h 252"/>
                <a:gd name="T17" fmla="*/ 768 w 768"/>
                <a:gd name="T18" fmla="*/ 252 h 25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68" h="252">
                  <a:moveTo>
                    <a:pt x="0" y="124"/>
                  </a:moveTo>
                  <a:lnTo>
                    <a:pt x="381" y="0"/>
                  </a:lnTo>
                  <a:lnTo>
                    <a:pt x="768" y="124"/>
                  </a:lnTo>
                  <a:lnTo>
                    <a:pt x="386" y="252"/>
                  </a:lnTo>
                  <a:lnTo>
                    <a:pt x="0" y="1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15" name="Freeform 30"/>
            <p:cNvSpPr>
              <a:spLocks/>
            </p:cNvSpPr>
            <p:nvPr/>
          </p:nvSpPr>
          <p:spPr bwMode="auto">
            <a:xfrm>
              <a:off x="2003" y="1993"/>
              <a:ext cx="1799" cy="419"/>
            </a:xfrm>
            <a:custGeom>
              <a:avLst/>
              <a:gdLst>
                <a:gd name="T0" fmla="*/ 0 w 481"/>
                <a:gd name="T1" fmla="*/ 2147483647 h 112"/>
                <a:gd name="T2" fmla="*/ 0 w 481"/>
                <a:gd name="T3" fmla="*/ 0 h 112"/>
                <a:gd name="T4" fmla="*/ 2147483647 w 481"/>
                <a:gd name="T5" fmla="*/ 2147483647 h 112"/>
                <a:gd name="T6" fmla="*/ 2147483647 w 481"/>
                <a:gd name="T7" fmla="*/ 0 h 112"/>
                <a:gd name="T8" fmla="*/ 2147483647 w 481"/>
                <a:gd name="T9" fmla="*/ 2147483647 h 112"/>
                <a:gd name="T10" fmla="*/ 0 w 481"/>
                <a:gd name="T11" fmla="*/ 2147483647 h 1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81"/>
                <a:gd name="T19" fmla="*/ 0 h 112"/>
                <a:gd name="T20" fmla="*/ 481 w 481"/>
                <a:gd name="T21" fmla="*/ 112 h 11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81" h="112">
                  <a:moveTo>
                    <a:pt x="0" y="112"/>
                  </a:moveTo>
                  <a:lnTo>
                    <a:pt x="0" y="0"/>
                  </a:lnTo>
                  <a:lnTo>
                    <a:pt x="241" y="82"/>
                  </a:lnTo>
                  <a:lnTo>
                    <a:pt x="481" y="0"/>
                  </a:lnTo>
                  <a:lnTo>
                    <a:pt x="481" y="112"/>
                  </a:lnTo>
                  <a:lnTo>
                    <a:pt x="0" y="11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31138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9382" y="163208"/>
            <a:ext cx="8766078" cy="998742"/>
          </a:xfrm>
          <a:solidFill>
            <a:schemeClr val="accent1">
              <a:lumMod val="20000"/>
              <a:lumOff val="80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Процесс выдачи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студентам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кодов </a:t>
            </a:r>
            <a:b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активизации в ЭБ</a:t>
            </a:r>
            <a:b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4" name="Group 31"/>
          <p:cNvGrpSpPr>
            <a:grpSpLocks/>
          </p:cNvGrpSpPr>
          <p:nvPr/>
        </p:nvGrpSpPr>
        <p:grpSpPr bwMode="auto">
          <a:xfrm>
            <a:off x="7744046" y="440886"/>
            <a:ext cx="1076805" cy="533899"/>
            <a:chOff x="964" y="1215"/>
            <a:chExt cx="3829" cy="1889"/>
          </a:xfrm>
          <a:solidFill>
            <a:srgbClr val="0070C0"/>
          </a:solidFill>
        </p:grpSpPr>
        <p:sp>
          <p:nvSpPr>
            <p:cNvPr id="5" name="Freeform 20"/>
            <p:cNvSpPr>
              <a:spLocks noEditPoints="1"/>
            </p:cNvSpPr>
            <p:nvPr/>
          </p:nvSpPr>
          <p:spPr bwMode="auto">
            <a:xfrm>
              <a:off x="4254" y="2501"/>
              <a:ext cx="539" cy="588"/>
            </a:xfrm>
            <a:custGeom>
              <a:avLst/>
              <a:gdLst>
                <a:gd name="T0" fmla="*/ 2147483647 w 144"/>
                <a:gd name="T1" fmla="*/ 2147483647 h 157"/>
                <a:gd name="T2" fmla="*/ 2147483647 w 144"/>
                <a:gd name="T3" fmla="*/ 2147483647 h 157"/>
                <a:gd name="T4" fmla="*/ 2147483647 w 144"/>
                <a:gd name="T5" fmla="*/ 2147483647 h 157"/>
                <a:gd name="T6" fmla="*/ 2147483647 w 144"/>
                <a:gd name="T7" fmla="*/ 2147483647 h 157"/>
                <a:gd name="T8" fmla="*/ 2147483647 w 144"/>
                <a:gd name="T9" fmla="*/ 2147483647 h 157"/>
                <a:gd name="T10" fmla="*/ 2147483647 w 144"/>
                <a:gd name="T11" fmla="*/ 2147483647 h 157"/>
                <a:gd name="T12" fmla="*/ 2147483647 w 144"/>
                <a:gd name="T13" fmla="*/ 2147483647 h 157"/>
                <a:gd name="T14" fmla="*/ 2147483647 w 144"/>
                <a:gd name="T15" fmla="*/ 2147483647 h 157"/>
                <a:gd name="T16" fmla="*/ 2147483647 w 144"/>
                <a:gd name="T17" fmla="*/ 2147483647 h 157"/>
                <a:gd name="T18" fmla="*/ 2147483647 w 144"/>
                <a:gd name="T19" fmla="*/ 2147483647 h 157"/>
                <a:gd name="T20" fmla="*/ 2147483647 w 144"/>
                <a:gd name="T21" fmla="*/ 2147483647 h 157"/>
                <a:gd name="T22" fmla="*/ 2147483647 w 144"/>
                <a:gd name="T23" fmla="*/ 2147483647 h 157"/>
                <a:gd name="T24" fmla="*/ 2147483647 w 144"/>
                <a:gd name="T25" fmla="*/ 2147483647 h 157"/>
                <a:gd name="T26" fmla="*/ 2147483647 w 144"/>
                <a:gd name="T27" fmla="*/ 0 h 157"/>
                <a:gd name="T28" fmla="*/ 2147483647 w 144"/>
                <a:gd name="T29" fmla="*/ 0 h 157"/>
                <a:gd name="T30" fmla="*/ 2147483647 w 144"/>
                <a:gd name="T31" fmla="*/ 2147483647 h 157"/>
                <a:gd name="T32" fmla="*/ 2147483647 w 144"/>
                <a:gd name="T33" fmla="*/ 2147483647 h 157"/>
                <a:gd name="T34" fmla="*/ 2147483647 w 144"/>
                <a:gd name="T35" fmla="*/ 2147483647 h 157"/>
                <a:gd name="T36" fmla="*/ 2147483647 w 144"/>
                <a:gd name="T37" fmla="*/ 2147483647 h 157"/>
                <a:gd name="T38" fmla="*/ 0 w 144"/>
                <a:gd name="T39" fmla="*/ 2147483647 h 157"/>
                <a:gd name="T40" fmla="*/ 0 w 144"/>
                <a:gd name="T41" fmla="*/ 2147483647 h 157"/>
                <a:gd name="T42" fmla="*/ 2147483647 w 144"/>
                <a:gd name="T43" fmla="*/ 2147483647 h 157"/>
                <a:gd name="T44" fmla="*/ 2147483647 w 144"/>
                <a:gd name="T45" fmla="*/ 2147483647 h 157"/>
                <a:gd name="T46" fmla="*/ 2147483647 w 144"/>
                <a:gd name="T47" fmla="*/ 2147483647 h 157"/>
                <a:gd name="T48" fmla="*/ 2147483647 w 144"/>
                <a:gd name="T49" fmla="*/ 2147483647 h 157"/>
                <a:gd name="T50" fmla="*/ 2147483647 w 144"/>
                <a:gd name="T51" fmla="*/ 2147483647 h 157"/>
                <a:gd name="T52" fmla="*/ 2147483647 w 144"/>
                <a:gd name="T53" fmla="*/ 2147483647 h 157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144"/>
                <a:gd name="T82" fmla="*/ 0 h 157"/>
                <a:gd name="T83" fmla="*/ 144 w 144"/>
                <a:gd name="T84" fmla="*/ 157 h 157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144" h="157">
                  <a:moveTo>
                    <a:pt x="42" y="154"/>
                  </a:moveTo>
                  <a:cubicBezTo>
                    <a:pt x="35" y="153"/>
                    <a:pt x="32" y="149"/>
                    <a:pt x="32" y="142"/>
                  </a:cubicBezTo>
                  <a:cubicBezTo>
                    <a:pt x="32" y="138"/>
                    <a:pt x="33" y="133"/>
                    <a:pt x="35" y="126"/>
                  </a:cubicBezTo>
                  <a:lnTo>
                    <a:pt x="47" y="87"/>
                  </a:lnTo>
                  <a:cubicBezTo>
                    <a:pt x="83" y="92"/>
                    <a:pt x="104" y="114"/>
                    <a:pt x="104" y="139"/>
                  </a:cubicBezTo>
                  <a:cubicBezTo>
                    <a:pt x="104" y="147"/>
                    <a:pt x="102" y="151"/>
                    <a:pt x="95" y="154"/>
                  </a:cubicBezTo>
                  <a:lnTo>
                    <a:pt x="95" y="157"/>
                  </a:lnTo>
                  <a:lnTo>
                    <a:pt x="144" y="157"/>
                  </a:lnTo>
                  <a:lnTo>
                    <a:pt x="144" y="154"/>
                  </a:lnTo>
                  <a:cubicBezTo>
                    <a:pt x="134" y="153"/>
                    <a:pt x="132" y="145"/>
                    <a:pt x="127" y="130"/>
                  </a:cubicBezTo>
                  <a:lnTo>
                    <a:pt x="93" y="18"/>
                  </a:lnTo>
                  <a:cubicBezTo>
                    <a:pt x="92" y="16"/>
                    <a:pt x="91" y="14"/>
                    <a:pt x="91" y="12"/>
                  </a:cubicBezTo>
                  <a:cubicBezTo>
                    <a:pt x="91" y="8"/>
                    <a:pt x="93" y="6"/>
                    <a:pt x="97" y="4"/>
                  </a:cubicBezTo>
                  <a:lnTo>
                    <a:pt x="97" y="0"/>
                  </a:lnTo>
                  <a:lnTo>
                    <a:pt x="52" y="0"/>
                  </a:lnTo>
                  <a:lnTo>
                    <a:pt x="52" y="4"/>
                  </a:lnTo>
                  <a:cubicBezTo>
                    <a:pt x="56" y="6"/>
                    <a:pt x="58" y="8"/>
                    <a:pt x="58" y="12"/>
                  </a:cubicBezTo>
                  <a:cubicBezTo>
                    <a:pt x="58" y="14"/>
                    <a:pt x="57" y="16"/>
                    <a:pt x="56" y="18"/>
                  </a:cubicBezTo>
                  <a:lnTo>
                    <a:pt x="21" y="124"/>
                  </a:lnTo>
                  <a:cubicBezTo>
                    <a:pt x="16" y="140"/>
                    <a:pt x="13" y="151"/>
                    <a:pt x="0" y="154"/>
                  </a:cubicBezTo>
                  <a:lnTo>
                    <a:pt x="0" y="157"/>
                  </a:lnTo>
                  <a:lnTo>
                    <a:pt x="42" y="157"/>
                  </a:lnTo>
                  <a:lnTo>
                    <a:pt x="42" y="154"/>
                  </a:lnTo>
                  <a:close/>
                  <a:moveTo>
                    <a:pt x="51" y="75"/>
                  </a:moveTo>
                  <a:lnTo>
                    <a:pt x="69" y="20"/>
                  </a:lnTo>
                  <a:lnTo>
                    <a:pt x="90" y="91"/>
                  </a:lnTo>
                  <a:cubicBezTo>
                    <a:pt x="79" y="80"/>
                    <a:pt x="67" y="77"/>
                    <a:pt x="51" y="7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6" name="Freeform 21"/>
            <p:cNvSpPr>
              <a:spLocks noEditPoints="1"/>
            </p:cNvSpPr>
            <p:nvPr/>
          </p:nvSpPr>
          <p:spPr bwMode="auto">
            <a:xfrm>
              <a:off x="2474" y="2501"/>
              <a:ext cx="531" cy="588"/>
            </a:xfrm>
            <a:custGeom>
              <a:avLst/>
              <a:gdLst>
                <a:gd name="T0" fmla="*/ 0 w 142"/>
                <a:gd name="T1" fmla="*/ 2147483647 h 157"/>
                <a:gd name="T2" fmla="*/ 2147483647 w 142"/>
                <a:gd name="T3" fmla="*/ 2147483647 h 157"/>
                <a:gd name="T4" fmla="*/ 2147483647 w 142"/>
                <a:gd name="T5" fmla="*/ 2147483647 h 157"/>
                <a:gd name="T6" fmla="*/ 2147483647 w 142"/>
                <a:gd name="T7" fmla="*/ 2147483647 h 157"/>
                <a:gd name="T8" fmla="*/ 2147483647 w 142"/>
                <a:gd name="T9" fmla="*/ 2147483647 h 157"/>
                <a:gd name="T10" fmla="*/ 2147483647 w 142"/>
                <a:gd name="T11" fmla="*/ 0 h 157"/>
                <a:gd name="T12" fmla="*/ 0 w 142"/>
                <a:gd name="T13" fmla="*/ 0 h 157"/>
                <a:gd name="T14" fmla="*/ 0 w 142"/>
                <a:gd name="T15" fmla="*/ 2147483647 h 157"/>
                <a:gd name="T16" fmla="*/ 2147483647 w 142"/>
                <a:gd name="T17" fmla="*/ 2147483647 h 157"/>
                <a:gd name="T18" fmla="*/ 2147483647 w 142"/>
                <a:gd name="T19" fmla="*/ 2147483647 h 157"/>
                <a:gd name="T20" fmla="*/ 0 w 142"/>
                <a:gd name="T21" fmla="*/ 2147483647 h 157"/>
                <a:gd name="T22" fmla="*/ 0 w 142"/>
                <a:gd name="T23" fmla="*/ 2147483647 h 157"/>
                <a:gd name="T24" fmla="*/ 2147483647 w 142"/>
                <a:gd name="T25" fmla="*/ 2147483647 h 157"/>
                <a:gd name="T26" fmla="*/ 2147483647 w 142"/>
                <a:gd name="T27" fmla="*/ 2147483647 h 157"/>
                <a:gd name="T28" fmla="*/ 2147483647 w 142"/>
                <a:gd name="T29" fmla="*/ 2147483647 h 157"/>
                <a:gd name="T30" fmla="*/ 2147483647 w 142"/>
                <a:gd name="T31" fmla="*/ 2147483647 h 157"/>
                <a:gd name="T32" fmla="*/ 2147483647 w 142"/>
                <a:gd name="T33" fmla="*/ 2147483647 h 157"/>
                <a:gd name="T34" fmla="*/ 2147483647 w 142"/>
                <a:gd name="T35" fmla="*/ 2147483647 h 15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42"/>
                <a:gd name="T55" fmla="*/ 0 h 157"/>
                <a:gd name="T56" fmla="*/ 142 w 142"/>
                <a:gd name="T57" fmla="*/ 157 h 157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42" h="157">
                  <a:moveTo>
                    <a:pt x="0" y="157"/>
                  </a:moveTo>
                  <a:lnTo>
                    <a:pt x="68" y="157"/>
                  </a:lnTo>
                  <a:cubicBezTo>
                    <a:pt x="91" y="157"/>
                    <a:pt x="107" y="154"/>
                    <a:pt x="121" y="140"/>
                  </a:cubicBezTo>
                  <a:cubicBezTo>
                    <a:pt x="134" y="127"/>
                    <a:pt x="142" y="109"/>
                    <a:pt x="142" y="89"/>
                  </a:cubicBezTo>
                  <a:cubicBezTo>
                    <a:pt x="142" y="59"/>
                    <a:pt x="129" y="33"/>
                    <a:pt x="108" y="17"/>
                  </a:cubicBezTo>
                  <a:cubicBezTo>
                    <a:pt x="94" y="6"/>
                    <a:pt x="76" y="0"/>
                    <a:pt x="55" y="0"/>
                  </a:cubicBezTo>
                  <a:lnTo>
                    <a:pt x="0" y="0"/>
                  </a:lnTo>
                  <a:lnTo>
                    <a:pt x="0" y="4"/>
                  </a:lnTo>
                  <a:cubicBezTo>
                    <a:pt x="12" y="5"/>
                    <a:pt x="13" y="12"/>
                    <a:pt x="13" y="30"/>
                  </a:cubicBezTo>
                  <a:lnTo>
                    <a:pt x="13" y="128"/>
                  </a:lnTo>
                  <a:cubicBezTo>
                    <a:pt x="13" y="145"/>
                    <a:pt x="12" y="153"/>
                    <a:pt x="0" y="154"/>
                  </a:cubicBezTo>
                  <a:lnTo>
                    <a:pt x="0" y="157"/>
                  </a:lnTo>
                  <a:close/>
                  <a:moveTo>
                    <a:pt x="38" y="124"/>
                  </a:moveTo>
                  <a:lnTo>
                    <a:pt x="38" y="34"/>
                  </a:lnTo>
                  <a:cubicBezTo>
                    <a:pt x="38" y="18"/>
                    <a:pt x="40" y="12"/>
                    <a:pt x="56" y="12"/>
                  </a:cubicBezTo>
                  <a:cubicBezTo>
                    <a:pt x="87" y="12"/>
                    <a:pt x="115" y="45"/>
                    <a:pt x="115" y="86"/>
                  </a:cubicBezTo>
                  <a:cubicBezTo>
                    <a:pt x="115" y="122"/>
                    <a:pt x="95" y="146"/>
                    <a:pt x="60" y="146"/>
                  </a:cubicBezTo>
                  <a:cubicBezTo>
                    <a:pt x="38" y="146"/>
                    <a:pt x="38" y="143"/>
                    <a:pt x="38" y="12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7" name="Freeform 22"/>
            <p:cNvSpPr>
              <a:spLocks noEditPoints="1"/>
            </p:cNvSpPr>
            <p:nvPr/>
          </p:nvSpPr>
          <p:spPr bwMode="auto">
            <a:xfrm>
              <a:off x="1917" y="2501"/>
              <a:ext cx="539" cy="588"/>
            </a:xfrm>
            <a:custGeom>
              <a:avLst/>
              <a:gdLst>
                <a:gd name="T0" fmla="*/ 2147483647 w 144"/>
                <a:gd name="T1" fmla="*/ 2147483647 h 157"/>
                <a:gd name="T2" fmla="*/ 2147483647 w 144"/>
                <a:gd name="T3" fmla="*/ 2147483647 h 157"/>
                <a:gd name="T4" fmla="*/ 2147483647 w 144"/>
                <a:gd name="T5" fmla="*/ 2147483647 h 157"/>
                <a:gd name="T6" fmla="*/ 2147483647 w 144"/>
                <a:gd name="T7" fmla="*/ 2147483647 h 157"/>
                <a:gd name="T8" fmla="*/ 2147483647 w 144"/>
                <a:gd name="T9" fmla="*/ 2147483647 h 157"/>
                <a:gd name="T10" fmla="*/ 2147483647 w 144"/>
                <a:gd name="T11" fmla="*/ 2147483647 h 157"/>
                <a:gd name="T12" fmla="*/ 2147483647 w 144"/>
                <a:gd name="T13" fmla="*/ 2147483647 h 157"/>
                <a:gd name="T14" fmla="*/ 2147483647 w 144"/>
                <a:gd name="T15" fmla="*/ 2147483647 h 157"/>
                <a:gd name="T16" fmla="*/ 2147483647 w 144"/>
                <a:gd name="T17" fmla="*/ 2147483647 h 157"/>
                <a:gd name="T18" fmla="*/ 2147483647 w 144"/>
                <a:gd name="T19" fmla="*/ 2147483647 h 157"/>
                <a:gd name="T20" fmla="*/ 2147483647 w 144"/>
                <a:gd name="T21" fmla="*/ 2147483647 h 157"/>
                <a:gd name="T22" fmla="*/ 2147483647 w 144"/>
                <a:gd name="T23" fmla="*/ 2147483647 h 157"/>
                <a:gd name="T24" fmla="*/ 2147483647 w 144"/>
                <a:gd name="T25" fmla="*/ 2147483647 h 157"/>
                <a:gd name="T26" fmla="*/ 2147483647 w 144"/>
                <a:gd name="T27" fmla="*/ 0 h 157"/>
                <a:gd name="T28" fmla="*/ 2147483647 w 144"/>
                <a:gd name="T29" fmla="*/ 0 h 157"/>
                <a:gd name="T30" fmla="*/ 2147483647 w 144"/>
                <a:gd name="T31" fmla="*/ 2147483647 h 157"/>
                <a:gd name="T32" fmla="*/ 2147483647 w 144"/>
                <a:gd name="T33" fmla="*/ 2147483647 h 157"/>
                <a:gd name="T34" fmla="*/ 2147483647 w 144"/>
                <a:gd name="T35" fmla="*/ 2147483647 h 157"/>
                <a:gd name="T36" fmla="*/ 2147483647 w 144"/>
                <a:gd name="T37" fmla="*/ 2147483647 h 157"/>
                <a:gd name="T38" fmla="*/ 0 w 144"/>
                <a:gd name="T39" fmla="*/ 2147483647 h 157"/>
                <a:gd name="T40" fmla="*/ 0 w 144"/>
                <a:gd name="T41" fmla="*/ 2147483647 h 157"/>
                <a:gd name="T42" fmla="*/ 2147483647 w 144"/>
                <a:gd name="T43" fmla="*/ 2147483647 h 157"/>
                <a:gd name="T44" fmla="*/ 2147483647 w 144"/>
                <a:gd name="T45" fmla="*/ 2147483647 h 157"/>
                <a:gd name="T46" fmla="*/ 2147483647 w 144"/>
                <a:gd name="T47" fmla="*/ 2147483647 h 157"/>
                <a:gd name="T48" fmla="*/ 2147483647 w 144"/>
                <a:gd name="T49" fmla="*/ 2147483647 h 157"/>
                <a:gd name="T50" fmla="*/ 2147483647 w 144"/>
                <a:gd name="T51" fmla="*/ 2147483647 h 157"/>
                <a:gd name="T52" fmla="*/ 2147483647 w 144"/>
                <a:gd name="T53" fmla="*/ 2147483647 h 157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144"/>
                <a:gd name="T82" fmla="*/ 0 h 157"/>
                <a:gd name="T83" fmla="*/ 144 w 144"/>
                <a:gd name="T84" fmla="*/ 157 h 157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144" h="157">
                  <a:moveTo>
                    <a:pt x="43" y="154"/>
                  </a:moveTo>
                  <a:cubicBezTo>
                    <a:pt x="35" y="153"/>
                    <a:pt x="32" y="149"/>
                    <a:pt x="32" y="142"/>
                  </a:cubicBezTo>
                  <a:cubicBezTo>
                    <a:pt x="32" y="138"/>
                    <a:pt x="33" y="133"/>
                    <a:pt x="35" y="126"/>
                  </a:cubicBezTo>
                  <a:lnTo>
                    <a:pt x="48" y="87"/>
                  </a:lnTo>
                  <a:cubicBezTo>
                    <a:pt x="84" y="92"/>
                    <a:pt x="105" y="114"/>
                    <a:pt x="105" y="139"/>
                  </a:cubicBezTo>
                  <a:cubicBezTo>
                    <a:pt x="105" y="147"/>
                    <a:pt x="102" y="151"/>
                    <a:pt x="96" y="154"/>
                  </a:cubicBezTo>
                  <a:lnTo>
                    <a:pt x="96" y="157"/>
                  </a:lnTo>
                  <a:lnTo>
                    <a:pt x="144" y="157"/>
                  </a:lnTo>
                  <a:lnTo>
                    <a:pt x="144" y="154"/>
                  </a:lnTo>
                  <a:cubicBezTo>
                    <a:pt x="135" y="153"/>
                    <a:pt x="132" y="145"/>
                    <a:pt x="128" y="130"/>
                  </a:cubicBezTo>
                  <a:lnTo>
                    <a:pt x="93" y="18"/>
                  </a:lnTo>
                  <a:cubicBezTo>
                    <a:pt x="92" y="16"/>
                    <a:pt x="92" y="14"/>
                    <a:pt x="92" y="12"/>
                  </a:cubicBezTo>
                  <a:cubicBezTo>
                    <a:pt x="92" y="8"/>
                    <a:pt x="93" y="6"/>
                    <a:pt x="97" y="4"/>
                  </a:cubicBezTo>
                  <a:lnTo>
                    <a:pt x="97" y="0"/>
                  </a:lnTo>
                  <a:lnTo>
                    <a:pt x="52" y="0"/>
                  </a:lnTo>
                  <a:lnTo>
                    <a:pt x="52" y="4"/>
                  </a:lnTo>
                  <a:cubicBezTo>
                    <a:pt x="56" y="6"/>
                    <a:pt x="58" y="8"/>
                    <a:pt x="58" y="12"/>
                  </a:cubicBezTo>
                  <a:cubicBezTo>
                    <a:pt x="58" y="14"/>
                    <a:pt x="58" y="16"/>
                    <a:pt x="57" y="18"/>
                  </a:cubicBezTo>
                  <a:lnTo>
                    <a:pt x="22" y="124"/>
                  </a:lnTo>
                  <a:cubicBezTo>
                    <a:pt x="17" y="140"/>
                    <a:pt x="13" y="151"/>
                    <a:pt x="0" y="154"/>
                  </a:cubicBezTo>
                  <a:lnTo>
                    <a:pt x="0" y="157"/>
                  </a:lnTo>
                  <a:lnTo>
                    <a:pt x="43" y="157"/>
                  </a:lnTo>
                  <a:lnTo>
                    <a:pt x="43" y="154"/>
                  </a:lnTo>
                  <a:close/>
                  <a:moveTo>
                    <a:pt x="51" y="75"/>
                  </a:moveTo>
                  <a:lnTo>
                    <a:pt x="69" y="20"/>
                  </a:lnTo>
                  <a:lnTo>
                    <a:pt x="91" y="91"/>
                  </a:lnTo>
                  <a:cubicBezTo>
                    <a:pt x="80" y="80"/>
                    <a:pt x="67" y="77"/>
                    <a:pt x="51" y="7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8" name="Freeform 23"/>
            <p:cNvSpPr>
              <a:spLocks noEditPoints="1"/>
            </p:cNvSpPr>
            <p:nvPr/>
          </p:nvSpPr>
          <p:spPr bwMode="auto">
            <a:xfrm>
              <a:off x="964" y="2501"/>
              <a:ext cx="538" cy="588"/>
            </a:xfrm>
            <a:custGeom>
              <a:avLst/>
              <a:gdLst>
                <a:gd name="T0" fmla="*/ 2147483647 w 144"/>
                <a:gd name="T1" fmla="*/ 2147483647 h 157"/>
                <a:gd name="T2" fmla="*/ 2147483647 w 144"/>
                <a:gd name="T3" fmla="*/ 2147483647 h 157"/>
                <a:gd name="T4" fmla="*/ 2147483647 w 144"/>
                <a:gd name="T5" fmla="*/ 2147483647 h 157"/>
                <a:gd name="T6" fmla="*/ 2147483647 w 144"/>
                <a:gd name="T7" fmla="*/ 2147483647 h 157"/>
                <a:gd name="T8" fmla="*/ 2147483647 w 144"/>
                <a:gd name="T9" fmla="*/ 2147483647 h 157"/>
                <a:gd name="T10" fmla="*/ 2147483647 w 144"/>
                <a:gd name="T11" fmla="*/ 2147483647 h 157"/>
                <a:gd name="T12" fmla="*/ 2147483647 w 144"/>
                <a:gd name="T13" fmla="*/ 2147483647 h 157"/>
                <a:gd name="T14" fmla="*/ 2147483647 w 144"/>
                <a:gd name="T15" fmla="*/ 2147483647 h 157"/>
                <a:gd name="T16" fmla="*/ 2147483647 w 144"/>
                <a:gd name="T17" fmla="*/ 2147483647 h 157"/>
                <a:gd name="T18" fmla="*/ 2147483647 w 144"/>
                <a:gd name="T19" fmla="*/ 2147483647 h 157"/>
                <a:gd name="T20" fmla="*/ 2147483647 w 144"/>
                <a:gd name="T21" fmla="*/ 2147483647 h 157"/>
                <a:gd name="T22" fmla="*/ 2147483647 w 144"/>
                <a:gd name="T23" fmla="*/ 2147483647 h 157"/>
                <a:gd name="T24" fmla="*/ 2147483647 w 144"/>
                <a:gd name="T25" fmla="*/ 2147483647 h 157"/>
                <a:gd name="T26" fmla="*/ 2147483647 w 144"/>
                <a:gd name="T27" fmla="*/ 0 h 157"/>
                <a:gd name="T28" fmla="*/ 2147483647 w 144"/>
                <a:gd name="T29" fmla="*/ 0 h 157"/>
                <a:gd name="T30" fmla="*/ 2147483647 w 144"/>
                <a:gd name="T31" fmla="*/ 2147483647 h 157"/>
                <a:gd name="T32" fmla="*/ 2147483647 w 144"/>
                <a:gd name="T33" fmla="*/ 2147483647 h 157"/>
                <a:gd name="T34" fmla="*/ 2147483647 w 144"/>
                <a:gd name="T35" fmla="*/ 2147483647 h 157"/>
                <a:gd name="T36" fmla="*/ 2147483647 w 144"/>
                <a:gd name="T37" fmla="*/ 2147483647 h 157"/>
                <a:gd name="T38" fmla="*/ 0 w 144"/>
                <a:gd name="T39" fmla="*/ 2147483647 h 157"/>
                <a:gd name="T40" fmla="*/ 0 w 144"/>
                <a:gd name="T41" fmla="*/ 2147483647 h 157"/>
                <a:gd name="T42" fmla="*/ 2147483647 w 144"/>
                <a:gd name="T43" fmla="*/ 2147483647 h 157"/>
                <a:gd name="T44" fmla="*/ 2147483647 w 144"/>
                <a:gd name="T45" fmla="*/ 2147483647 h 157"/>
                <a:gd name="T46" fmla="*/ 2147483647 w 144"/>
                <a:gd name="T47" fmla="*/ 2147483647 h 157"/>
                <a:gd name="T48" fmla="*/ 2147483647 w 144"/>
                <a:gd name="T49" fmla="*/ 2147483647 h 157"/>
                <a:gd name="T50" fmla="*/ 2147483647 w 144"/>
                <a:gd name="T51" fmla="*/ 2147483647 h 157"/>
                <a:gd name="T52" fmla="*/ 2147483647 w 144"/>
                <a:gd name="T53" fmla="*/ 2147483647 h 157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144"/>
                <a:gd name="T82" fmla="*/ 0 h 157"/>
                <a:gd name="T83" fmla="*/ 144 w 144"/>
                <a:gd name="T84" fmla="*/ 157 h 157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144" h="157">
                  <a:moveTo>
                    <a:pt x="43" y="154"/>
                  </a:moveTo>
                  <a:cubicBezTo>
                    <a:pt x="35" y="153"/>
                    <a:pt x="32" y="149"/>
                    <a:pt x="32" y="142"/>
                  </a:cubicBezTo>
                  <a:cubicBezTo>
                    <a:pt x="32" y="138"/>
                    <a:pt x="33" y="133"/>
                    <a:pt x="35" y="126"/>
                  </a:cubicBezTo>
                  <a:lnTo>
                    <a:pt x="48" y="87"/>
                  </a:lnTo>
                  <a:cubicBezTo>
                    <a:pt x="84" y="92"/>
                    <a:pt x="104" y="114"/>
                    <a:pt x="104" y="139"/>
                  </a:cubicBezTo>
                  <a:cubicBezTo>
                    <a:pt x="104" y="147"/>
                    <a:pt x="102" y="151"/>
                    <a:pt x="96" y="154"/>
                  </a:cubicBezTo>
                  <a:lnTo>
                    <a:pt x="96" y="157"/>
                  </a:lnTo>
                  <a:lnTo>
                    <a:pt x="144" y="157"/>
                  </a:lnTo>
                  <a:lnTo>
                    <a:pt x="144" y="154"/>
                  </a:lnTo>
                  <a:cubicBezTo>
                    <a:pt x="135" y="153"/>
                    <a:pt x="132" y="145"/>
                    <a:pt x="128" y="130"/>
                  </a:cubicBezTo>
                  <a:lnTo>
                    <a:pt x="93" y="18"/>
                  </a:lnTo>
                  <a:cubicBezTo>
                    <a:pt x="92" y="16"/>
                    <a:pt x="92" y="14"/>
                    <a:pt x="92" y="12"/>
                  </a:cubicBezTo>
                  <a:cubicBezTo>
                    <a:pt x="92" y="8"/>
                    <a:pt x="93" y="6"/>
                    <a:pt x="97" y="4"/>
                  </a:cubicBezTo>
                  <a:lnTo>
                    <a:pt x="97" y="0"/>
                  </a:lnTo>
                  <a:lnTo>
                    <a:pt x="52" y="0"/>
                  </a:lnTo>
                  <a:lnTo>
                    <a:pt x="52" y="4"/>
                  </a:lnTo>
                  <a:cubicBezTo>
                    <a:pt x="56" y="6"/>
                    <a:pt x="58" y="8"/>
                    <a:pt x="58" y="12"/>
                  </a:cubicBezTo>
                  <a:cubicBezTo>
                    <a:pt x="58" y="14"/>
                    <a:pt x="58" y="16"/>
                    <a:pt x="57" y="18"/>
                  </a:cubicBezTo>
                  <a:lnTo>
                    <a:pt x="22" y="124"/>
                  </a:lnTo>
                  <a:cubicBezTo>
                    <a:pt x="17" y="140"/>
                    <a:pt x="13" y="151"/>
                    <a:pt x="0" y="154"/>
                  </a:cubicBezTo>
                  <a:lnTo>
                    <a:pt x="0" y="157"/>
                  </a:lnTo>
                  <a:lnTo>
                    <a:pt x="43" y="157"/>
                  </a:lnTo>
                  <a:lnTo>
                    <a:pt x="43" y="154"/>
                  </a:lnTo>
                  <a:close/>
                  <a:moveTo>
                    <a:pt x="51" y="75"/>
                  </a:moveTo>
                  <a:lnTo>
                    <a:pt x="69" y="20"/>
                  </a:lnTo>
                  <a:lnTo>
                    <a:pt x="91" y="91"/>
                  </a:lnTo>
                  <a:cubicBezTo>
                    <a:pt x="80" y="80"/>
                    <a:pt x="67" y="77"/>
                    <a:pt x="51" y="7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9" name="Freeform 24"/>
            <p:cNvSpPr>
              <a:spLocks/>
            </p:cNvSpPr>
            <p:nvPr/>
          </p:nvSpPr>
          <p:spPr bwMode="auto">
            <a:xfrm>
              <a:off x="4150" y="1978"/>
              <a:ext cx="198" cy="609"/>
            </a:xfrm>
            <a:custGeom>
              <a:avLst/>
              <a:gdLst>
                <a:gd name="T0" fmla="*/ 2147483647 w 53"/>
                <a:gd name="T1" fmla="*/ 0 h 163"/>
                <a:gd name="T2" fmla="*/ 0 w 53"/>
                <a:gd name="T3" fmla="*/ 2147483647 h 163"/>
                <a:gd name="T4" fmla="*/ 0 w 53"/>
                <a:gd name="T5" fmla="*/ 2147483647 h 163"/>
                <a:gd name="T6" fmla="*/ 2147483647 w 53"/>
                <a:gd name="T7" fmla="*/ 2147483647 h 163"/>
                <a:gd name="T8" fmla="*/ 2147483647 w 53"/>
                <a:gd name="T9" fmla="*/ 2147483647 h 163"/>
                <a:gd name="T10" fmla="*/ 0 w 53"/>
                <a:gd name="T11" fmla="*/ 2147483647 h 163"/>
                <a:gd name="T12" fmla="*/ 0 w 53"/>
                <a:gd name="T13" fmla="*/ 2147483647 h 163"/>
                <a:gd name="T14" fmla="*/ 2147483647 w 53"/>
                <a:gd name="T15" fmla="*/ 2147483647 h 163"/>
                <a:gd name="T16" fmla="*/ 2147483647 w 53"/>
                <a:gd name="T17" fmla="*/ 2147483647 h 163"/>
                <a:gd name="T18" fmla="*/ 2147483647 w 53"/>
                <a:gd name="T19" fmla="*/ 2147483647 h 163"/>
                <a:gd name="T20" fmla="*/ 2147483647 w 53"/>
                <a:gd name="T21" fmla="*/ 0 h 16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53"/>
                <a:gd name="T34" fmla="*/ 0 h 163"/>
                <a:gd name="T35" fmla="*/ 53 w 53"/>
                <a:gd name="T36" fmla="*/ 163 h 163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53" h="163">
                  <a:moveTo>
                    <a:pt x="39" y="0"/>
                  </a:moveTo>
                  <a:lnTo>
                    <a:pt x="0" y="6"/>
                  </a:lnTo>
                  <a:lnTo>
                    <a:pt x="0" y="7"/>
                  </a:lnTo>
                  <a:cubicBezTo>
                    <a:pt x="15" y="9"/>
                    <a:pt x="15" y="24"/>
                    <a:pt x="15" y="38"/>
                  </a:cubicBezTo>
                  <a:lnTo>
                    <a:pt x="15" y="131"/>
                  </a:lnTo>
                  <a:cubicBezTo>
                    <a:pt x="15" y="144"/>
                    <a:pt x="15" y="159"/>
                    <a:pt x="0" y="160"/>
                  </a:cubicBezTo>
                  <a:lnTo>
                    <a:pt x="0" y="163"/>
                  </a:lnTo>
                  <a:lnTo>
                    <a:pt x="53" y="163"/>
                  </a:lnTo>
                  <a:lnTo>
                    <a:pt x="53" y="160"/>
                  </a:lnTo>
                  <a:cubicBezTo>
                    <a:pt x="39" y="159"/>
                    <a:pt x="39" y="145"/>
                    <a:pt x="39" y="131"/>
                  </a:cubicBezTo>
                  <a:lnTo>
                    <a:pt x="39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10" name="Freeform 25"/>
            <p:cNvSpPr>
              <a:spLocks/>
            </p:cNvSpPr>
            <p:nvPr/>
          </p:nvSpPr>
          <p:spPr bwMode="auto">
            <a:xfrm>
              <a:off x="4157" y="1783"/>
              <a:ext cx="154" cy="165"/>
            </a:xfrm>
            <a:custGeom>
              <a:avLst/>
              <a:gdLst>
                <a:gd name="T0" fmla="*/ 0 w 41"/>
                <a:gd name="T1" fmla="*/ 2147483647 h 44"/>
                <a:gd name="T2" fmla="*/ 2147483647 w 41"/>
                <a:gd name="T3" fmla="*/ 2147483647 h 44"/>
                <a:gd name="T4" fmla="*/ 2147483647 w 41"/>
                <a:gd name="T5" fmla="*/ 2147483647 h 44"/>
                <a:gd name="T6" fmla="*/ 2147483647 w 41"/>
                <a:gd name="T7" fmla="*/ 0 h 44"/>
                <a:gd name="T8" fmla="*/ 0 w 41"/>
                <a:gd name="T9" fmla="*/ 2147483647 h 4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1"/>
                <a:gd name="T16" fmla="*/ 0 h 44"/>
                <a:gd name="T17" fmla="*/ 41 w 41"/>
                <a:gd name="T18" fmla="*/ 44 h 4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1" h="44">
                  <a:moveTo>
                    <a:pt x="0" y="22"/>
                  </a:moveTo>
                  <a:cubicBezTo>
                    <a:pt x="0" y="34"/>
                    <a:pt x="8" y="44"/>
                    <a:pt x="21" y="44"/>
                  </a:cubicBezTo>
                  <a:cubicBezTo>
                    <a:pt x="33" y="44"/>
                    <a:pt x="41" y="32"/>
                    <a:pt x="41" y="21"/>
                  </a:cubicBezTo>
                  <a:cubicBezTo>
                    <a:pt x="41" y="10"/>
                    <a:pt x="32" y="0"/>
                    <a:pt x="21" y="0"/>
                  </a:cubicBezTo>
                  <a:cubicBezTo>
                    <a:pt x="7" y="0"/>
                    <a:pt x="0" y="9"/>
                    <a:pt x="0" y="2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11" name="Freeform 26"/>
            <p:cNvSpPr>
              <a:spLocks/>
            </p:cNvSpPr>
            <p:nvPr/>
          </p:nvSpPr>
          <p:spPr bwMode="auto">
            <a:xfrm>
              <a:off x="1465" y="2486"/>
              <a:ext cx="493" cy="618"/>
            </a:xfrm>
            <a:custGeom>
              <a:avLst/>
              <a:gdLst>
                <a:gd name="T0" fmla="*/ 2147483647 w 132"/>
                <a:gd name="T1" fmla="*/ 2147483647 h 165"/>
                <a:gd name="T2" fmla="*/ 2147483647 w 132"/>
                <a:gd name="T3" fmla="*/ 2147483647 h 165"/>
                <a:gd name="T4" fmla="*/ 2147483647 w 132"/>
                <a:gd name="T5" fmla="*/ 2147483647 h 165"/>
                <a:gd name="T6" fmla="*/ 2147483647 w 132"/>
                <a:gd name="T7" fmla="*/ 2147483647 h 165"/>
                <a:gd name="T8" fmla="*/ 2147483647 w 132"/>
                <a:gd name="T9" fmla="*/ 2147483647 h 165"/>
                <a:gd name="T10" fmla="*/ 2147483647 w 132"/>
                <a:gd name="T11" fmla="*/ 2147483647 h 165"/>
                <a:gd name="T12" fmla="*/ 2147483647 w 132"/>
                <a:gd name="T13" fmla="*/ 0 h 165"/>
                <a:gd name="T14" fmla="*/ 2147483647 w 132"/>
                <a:gd name="T15" fmla="*/ 2147483647 h 165"/>
                <a:gd name="T16" fmla="*/ 2147483647 w 132"/>
                <a:gd name="T17" fmla="*/ 2147483647 h 165"/>
                <a:gd name="T18" fmla="*/ 0 w 132"/>
                <a:gd name="T19" fmla="*/ 2147483647 h 165"/>
                <a:gd name="T20" fmla="*/ 2147483647 w 132"/>
                <a:gd name="T21" fmla="*/ 2147483647 h 165"/>
                <a:gd name="T22" fmla="*/ 2147483647 w 132"/>
                <a:gd name="T23" fmla="*/ 2147483647 h 165"/>
                <a:gd name="T24" fmla="*/ 2147483647 w 132"/>
                <a:gd name="T25" fmla="*/ 2147483647 h 165"/>
                <a:gd name="T26" fmla="*/ 2147483647 w 132"/>
                <a:gd name="T27" fmla="*/ 2147483647 h 165"/>
                <a:gd name="T28" fmla="*/ 2147483647 w 132"/>
                <a:gd name="T29" fmla="*/ 2147483647 h 165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32"/>
                <a:gd name="T46" fmla="*/ 0 h 165"/>
                <a:gd name="T47" fmla="*/ 132 w 132"/>
                <a:gd name="T48" fmla="*/ 165 h 165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32" h="165">
                  <a:moveTo>
                    <a:pt x="128" y="113"/>
                  </a:moveTo>
                  <a:cubicBezTo>
                    <a:pt x="118" y="139"/>
                    <a:pt x="108" y="151"/>
                    <a:pt x="88" y="151"/>
                  </a:cubicBezTo>
                  <a:cubicBezTo>
                    <a:pt x="52" y="151"/>
                    <a:pt x="25" y="116"/>
                    <a:pt x="25" y="73"/>
                  </a:cubicBezTo>
                  <a:cubicBezTo>
                    <a:pt x="25" y="37"/>
                    <a:pt x="44" y="14"/>
                    <a:pt x="73" y="14"/>
                  </a:cubicBezTo>
                  <a:cubicBezTo>
                    <a:pt x="93" y="14"/>
                    <a:pt x="109" y="25"/>
                    <a:pt x="118" y="46"/>
                  </a:cubicBezTo>
                  <a:lnTo>
                    <a:pt x="121" y="46"/>
                  </a:lnTo>
                  <a:lnTo>
                    <a:pt x="111" y="0"/>
                  </a:lnTo>
                  <a:cubicBezTo>
                    <a:pt x="107" y="3"/>
                    <a:pt x="103" y="4"/>
                    <a:pt x="99" y="4"/>
                  </a:cubicBezTo>
                  <a:cubicBezTo>
                    <a:pt x="91" y="4"/>
                    <a:pt x="80" y="1"/>
                    <a:pt x="67" y="1"/>
                  </a:cubicBezTo>
                  <a:cubicBezTo>
                    <a:pt x="25" y="1"/>
                    <a:pt x="0" y="28"/>
                    <a:pt x="0" y="75"/>
                  </a:cubicBezTo>
                  <a:cubicBezTo>
                    <a:pt x="0" y="129"/>
                    <a:pt x="30" y="165"/>
                    <a:pt x="82" y="165"/>
                  </a:cubicBezTo>
                  <a:cubicBezTo>
                    <a:pt x="91" y="165"/>
                    <a:pt x="95" y="163"/>
                    <a:pt x="104" y="163"/>
                  </a:cubicBezTo>
                  <a:cubicBezTo>
                    <a:pt x="106" y="163"/>
                    <a:pt x="110" y="163"/>
                    <a:pt x="114" y="164"/>
                  </a:cubicBezTo>
                  <a:lnTo>
                    <a:pt x="132" y="113"/>
                  </a:lnTo>
                  <a:lnTo>
                    <a:pt x="128" y="11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12" name="Freeform 27"/>
            <p:cNvSpPr>
              <a:spLocks/>
            </p:cNvSpPr>
            <p:nvPr/>
          </p:nvSpPr>
          <p:spPr bwMode="auto">
            <a:xfrm>
              <a:off x="3035" y="2486"/>
              <a:ext cx="460" cy="614"/>
            </a:xfrm>
            <a:custGeom>
              <a:avLst/>
              <a:gdLst>
                <a:gd name="T0" fmla="*/ 0 w 123"/>
                <a:gd name="T1" fmla="*/ 2147483647 h 164"/>
                <a:gd name="T2" fmla="*/ 2147483647 w 123"/>
                <a:gd name="T3" fmla="*/ 2147483647 h 164"/>
                <a:gd name="T4" fmla="*/ 2147483647 w 123"/>
                <a:gd name="T5" fmla="*/ 2147483647 h 164"/>
                <a:gd name="T6" fmla="*/ 2147483647 w 123"/>
                <a:gd name="T7" fmla="*/ 2147483647 h 164"/>
                <a:gd name="T8" fmla="*/ 2147483647 w 123"/>
                <a:gd name="T9" fmla="*/ 2147483647 h 164"/>
                <a:gd name="T10" fmla="*/ 2147483647 w 123"/>
                <a:gd name="T11" fmla="*/ 2147483647 h 164"/>
                <a:gd name="T12" fmla="*/ 2147483647 w 123"/>
                <a:gd name="T13" fmla="*/ 2147483647 h 164"/>
                <a:gd name="T14" fmla="*/ 2147483647 w 123"/>
                <a:gd name="T15" fmla="*/ 2147483647 h 164"/>
                <a:gd name="T16" fmla="*/ 2147483647 w 123"/>
                <a:gd name="T17" fmla="*/ 2147483647 h 164"/>
                <a:gd name="T18" fmla="*/ 2147483647 w 123"/>
                <a:gd name="T19" fmla="*/ 2147483647 h 164"/>
                <a:gd name="T20" fmla="*/ 2147483647 w 123"/>
                <a:gd name="T21" fmla="*/ 2147483647 h 164"/>
                <a:gd name="T22" fmla="*/ 2147483647 w 123"/>
                <a:gd name="T23" fmla="*/ 2147483647 h 164"/>
                <a:gd name="T24" fmla="*/ 2147483647 w 123"/>
                <a:gd name="T25" fmla="*/ 2147483647 h 164"/>
                <a:gd name="T26" fmla="*/ 2147483647 w 123"/>
                <a:gd name="T27" fmla="*/ 2147483647 h 164"/>
                <a:gd name="T28" fmla="*/ 2147483647 w 123"/>
                <a:gd name="T29" fmla="*/ 2147483647 h 164"/>
                <a:gd name="T30" fmla="*/ 2147483647 w 123"/>
                <a:gd name="T31" fmla="*/ 2147483647 h 164"/>
                <a:gd name="T32" fmla="*/ 2147483647 w 123"/>
                <a:gd name="T33" fmla="*/ 2147483647 h 164"/>
                <a:gd name="T34" fmla="*/ 2147483647 w 123"/>
                <a:gd name="T35" fmla="*/ 2147483647 h 164"/>
                <a:gd name="T36" fmla="*/ 2147483647 w 123"/>
                <a:gd name="T37" fmla="*/ 2147483647 h 164"/>
                <a:gd name="T38" fmla="*/ 2147483647 w 123"/>
                <a:gd name="T39" fmla="*/ 0 h 164"/>
                <a:gd name="T40" fmla="*/ 2147483647 w 123"/>
                <a:gd name="T41" fmla="*/ 2147483647 h 164"/>
                <a:gd name="T42" fmla="*/ 0 w 123"/>
                <a:gd name="T43" fmla="*/ 2147483647 h 164"/>
                <a:gd name="T44" fmla="*/ 0 w 123"/>
                <a:gd name="T45" fmla="*/ 2147483647 h 164"/>
                <a:gd name="T46" fmla="*/ 2147483647 w 123"/>
                <a:gd name="T47" fmla="*/ 2147483647 h 164"/>
                <a:gd name="T48" fmla="*/ 2147483647 w 123"/>
                <a:gd name="T49" fmla="*/ 2147483647 h 164"/>
                <a:gd name="T50" fmla="*/ 0 w 123"/>
                <a:gd name="T51" fmla="*/ 2147483647 h 164"/>
                <a:gd name="T52" fmla="*/ 0 w 123"/>
                <a:gd name="T53" fmla="*/ 2147483647 h 164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123"/>
                <a:gd name="T82" fmla="*/ 0 h 164"/>
                <a:gd name="T83" fmla="*/ 123 w 123"/>
                <a:gd name="T84" fmla="*/ 164 h 164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123" h="164">
                  <a:moveTo>
                    <a:pt x="0" y="161"/>
                  </a:moveTo>
                  <a:lnTo>
                    <a:pt x="92" y="161"/>
                  </a:lnTo>
                  <a:cubicBezTo>
                    <a:pt x="97" y="161"/>
                    <a:pt x="101" y="161"/>
                    <a:pt x="105" y="164"/>
                  </a:cubicBezTo>
                  <a:lnTo>
                    <a:pt x="123" y="103"/>
                  </a:lnTo>
                  <a:lnTo>
                    <a:pt x="120" y="103"/>
                  </a:lnTo>
                  <a:cubicBezTo>
                    <a:pt x="106" y="134"/>
                    <a:pt x="85" y="150"/>
                    <a:pt x="60" y="150"/>
                  </a:cubicBezTo>
                  <a:cubicBezTo>
                    <a:pt x="39" y="150"/>
                    <a:pt x="38" y="143"/>
                    <a:pt x="38" y="126"/>
                  </a:cubicBezTo>
                  <a:lnTo>
                    <a:pt x="38" y="60"/>
                  </a:lnTo>
                  <a:lnTo>
                    <a:pt x="50" y="60"/>
                  </a:lnTo>
                  <a:cubicBezTo>
                    <a:pt x="69" y="60"/>
                    <a:pt x="77" y="66"/>
                    <a:pt x="84" y="88"/>
                  </a:cubicBezTo>
                  <a:lnTo>
                    <a:pt x="87" y="88"/>
                  </a:lnTo>
                  <a:lnTo>
                    <a:pt x="79" y="33"/>
                  </a:lnTo>
                  <a:lnTo>
                    <a:pt x="76" y="33"/>
                  </a:lnTo>
                  <a:cubicBezTo>
                    <a:pt x="74" y="46"/>
                    <a:pt x="68" y="48"/>
                    <a:pt x="53" y="48"/>
                  </a:cubicBezTo>
                  <a:lnTo>
                    <a:pt x="38" y="48"/>
                  </a:lnTo>
                  <a:lnTo>
                    <a:pt x="38" y="34"/>
                  </a:lnTo>
                  <a:cubicBezTo>
                    <a:pt x="38" y="19"/>
                    <a:pt x="40" y="16"/>
                    <a:pt x="55" y="16"/>
                  </a:cubicBezTo>
                  <a:cubicBezTo>
                    <a:pt x="79" y="16"/>
                    <a:pt x="99" y="30"/>
                    <a:pt x="107" y="51"/>
                  </a:cubicBezTo>
                  <a:lnTo>
                    <a:pt x="110" y="51"/>
                  </a:lnTo>
                  <a:lnTo>
                    <a:pt x="99" y="0"/>
                  </a:lnTo>
                  <a:cubicBezTo>
                    <a:pt x="97" y="3"/>
                    <a:pt x="92" y="4"/>
                    <a:pt x="86" y="4"/>
                  </a:cubicBezTo>
                  <a:lnTo>
                    <a:pt x="0" y="4"/>
                  </a:lnTo>
                  <a:lnTo>
                    <a:pt x="0" y="8"/>
                  </a:lnTo>
                  <a:cubicBezTo>
                    <a:pt x="12" y="9"/>
                    <a:pt x="13" y="17"/>
                    <a:pt x="13" y="35"/>
                  </a:cubicBezTo>
                  <a:lnTo>
                    <a:pt x="13" y="131"/>
                  </a:lnTo>
                  <a:cubicBezTo>
                    <a:pt x="13" y="148"/>
                    <a:pt x="12" y="157"/>
                    <a:pt x="0" y="158"/>
                  </a:cubicBezTo>
                  <a:lnTo>
                    <a:pt x="0" y="16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13" name="Freeform 28"/>
            <p:cNvSpPr>
              <a:spLocks/>
            </p:cNvSpPr>
            <p:nvPr/>
          </p:nvSpPr>
          <p:spPr bwMode="auto">
            <a:xfrm>
              <a:off x="3521" y="2501"/>
              <a:ext cx="603" cy="588"/>
            </a:xfrm>
            <a:custGeom>
              <a:avLst/>
              <a:gdLst>
                <a:gd name="T0" fmla="*/ 2147483647 w 161"/>
                <a:gd name="T1" fmla="*/ 2147483647 h 157"/>
                <a:gd name="T2" fmla="*/ 2147483647 w 161"/>
                <a:gd name="T3" fmla="*/ 2147483647 h 157"/>
                <a:gd name="T4" fmla="*/ 2147483647 w 161"/>
                <a:gd name="T5" fmla="*/ 2147483647 h 157"/>
                <a:gd name="T6" fmla="*/ 2147483647 w 161"/>
                <a:gd name="T7" fmla="*/ 2147483647 h 157"/>
                <a:gd name="T8" fmla="*/ 2147483647 w 161"/>
                <a:gd name="T9" fmla="*/ 2147483647 h 157"/>
                <a:gd name="T10" fmla="*/ 2147483647 w 161"/>
                <a:gd name="T11" fmla="*/ 0 h 157"/>
                <a:gd name="T12" fmla="*/ 0 w 161"/>
                <a:gd name="T13" fmla="*/ 0 h 157"/>
                <a:gd name="T14" fmla="*/ 0 w 161"/>
                <a:gd name="T15" fmla="*/ 2147483647 h 157"/>
                <a:gd name="T16" fmla="*/ 2147483647 w 161"/>
                <a:gd name="T17" fmla="*/ 2147483647 h 157"/>
                <a:gd name="T18" fmla="*/ 2147483647 w 161"/>
                <a:gd name="T19" fmla="*/ 2147483647 h 157"/>
                <a:gd name="T20" fmla="*/ 0 w 161"/>
                <a:gd name="T21" fmla="*/ 2147483647 h 157"/>
                <a:gd name="T22" fmla="*/ 0 w 161"/>
                <a:gd name="T23" fmla="*/ 2147483647 h 157"/>
                <a:gd name="T24" fmla="*/ 2147483647 w 161"/>
                <a:gd name="T25" fmla="*/ 2147483647 h 157"/>
                <a:gd name="T26" fmla="*/ 2147483647 w 161"/>
                <a:gd name="T27" fmla="*/ 2147483647 h 157"/>
                <a:gd name="T28" fmla="*/ 2147483647 w 161"/>
                <a:gd name="T29" fmla="*/ 2147483647 h 157"/>
                <a:gd name="T30" fmla="*/ 2147483647 w 161"/>
                <a:gd name="T31" fmla="*/ 2147483647 h 157"/>
                <a:gd name="T32" fmla="*/ 2147483647 w 161"/>
                <a:gd name="T33" fmla="*/ 2147483647 h 157"/>
                <a:gd name="T34" fmla="*/ 2147483647 w 161"/>
                <a:gd name="T35" fmla="*/ 2147483647 h 157"/>
                <a:gd name="T36" fmla="*/ 2147483647 w 161"/>
                <a:gd name="T37" fmla="*/ 2147483647 h 157"/>
                <a:gd name="T38" fmla="*/ 2147483647 w 161"/>
                <a:gd name="T39" fmla="*/ 2147483647 h 157"/>
                <a:gd name="T40" fmla="*/ 2147483647 w 161"/>
                <a:gd name="T41" fmla="*/ 2147483647 h 157"/>
                <a:gd name="T42" fmla="*/ 2147483647 w 161"/>
                <a:gd name="T43" fmla="*/ 2147483647 h 157"/>
                <a:gd name="T44" fmla="*/ 2147483647 w 161"/>
                <a:gd name="T45" fmla="*/ 2147483647 h 157"/>
                <a:gd name="T46" fmla="*/ 2147483647 w 161"/>
                <a:gd name="T47" fmla="*/ 2147483647 h 157"/>
                <a:gd name="T48" fmla="*/ 2147483647 w 161"/>
                <a:gd name="T49" fmla="*/ 2147483647 h 157"/>
                <a:gd name="T50" fmla="*/ 2147483647 w 161"/>
                <a:gd name="T51" fmla="*/ 2147483647 h 157"/>
                <a:gd name="T52" fmla="*/ 2147483647 w 161"/>
                <a:gd name="T53" fmla="*/ 0 h 157"/>
                <a:gd name="T54" fmla="*/ 2147483647 w 161"/>
                <a:gd name="T55" fmla="*/ 0 h 157"/>
                <a:gd name="T56" fmla="*/ 2147483647 w 161"/>
                <a:gd name="T57" fmla="*/ 2147483647 h 157"/>
                <a:gd name="T58" fmla="*/ 2147483647 w 161"/>
                <a:gd name="T59" fmla="*/ 2147483647 h 157"/>
                <a:gd name="T60" fmla="*/ 2147483647 w 161"/>
                <a:gd name="T61" fmla="*/ 2147483647 h 157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161"/>
                <a:gd name="T94" fmla="*/ 0 h 157"/>
                <a:gd name="T95" fmla="*/ 161 w 161"/>
                <a:gd name="T96" fmla="*/ 157 h 157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161" h="157">
                  <a:moveTo>
                    <a:pt x="111" y="18"/>
                  </a:moveTo>
                  <a:lnTo>
                    <a:pt x="79" y="108"/>
                  </a:lnTo>
                  <a:lnTo>
                    <a:pt x="51" y="18"/>
                  </a:lnTo>
                  <a:cubicBezTo>
                    <a:pt x="50" y="14"/>
                    <a:pt x="49" y="12"/>
                    <a:pt x="49" y="10"/>
                  </a:cubicBezTo>
                  <a:cubicBezTo>
                    <a:pt x="49" y="7"/>
                    <a:pt x="50" y="5"/>
                    <a:pt x="53" y="4"/>
                  </a:cubicBezTo>
                  <a:lnTo>
                    <a:pt x="53" y="0"/>
                  </a:lnTo>
                  <a:lnTo>
                    <a:pt x="0" y="0"/>
                  </a:lnTo>
                  <a:lnTo>
                    <a:pt x="0" y="4"/>
                  </a:lnTo>
                  <a:cubicBezTo>
                    <a:pt x="13" y="5"/>
                    <a:pt x="14" y="13"/>
                    <a:pt x="14" y="31"/>
                  </a:cubicBezTo>
                  <a:lnTo>
                    <a:pt x="14" y="127"/>
                  </a:lnTo>
                  <a:cubicBezTo>
                    <a:pt x="14" y="144"/>
                    <a:pt x="13" y="153"/>
                    <a:pt x="0" y="154"/>
                  </a:cubicBezTo>
                  <a:lnTo>
                    <a:pt x="0" y="157"/>
                  </a:lnTo>
                  <a:lnTo>
                    <a:pt x="41" y="157"/>
                  </a:lnTo>
                  <a:lnTo>
                    <a:pt x="41" y="154"/>
                  </a:lnTo>
                  <a:cubicBezTo>
                    <a:pt x="29" y="153"/>
                    <a:pt x="28" y="144"/>
                    <a:pt x="28" y="127"/>
                  </a:cubicBezTo>
                  <a:lnTo>
                    <a:pt x="28" y="20"/>
                  </a:lnTo>
                  <a:lnTo>
                    <a:pt x="74" y="156"/>
                  </a:lnTo>
                  <a:lnTo>
                    <a:pt x="123" y="18"/>
                  </a:lnTo>
                  <a:lnTo>
                    <a:pt x="123" y="127"/>
                  </a:lnTo>
                  <a:cubicBezTo>
                    <a:pt x="123" y="144"/>
                    <a:pt x="122" y="153"/>
                    <a:pt x="110" y="154"/>
                  </a:cubicBezTo>
                  <a:lnTo>
                    <a:pt x="110" y="157"/>
                  </a:lnTo>
                  <a:lnTo>
                    <a:pt x="161" y="157"/>
                  </a:lnTo>
                  <a:lnTo>
                    <a:pt x="161" y="154"/>
                  </a:lnTo>
                  <a:cubicBezTo>
                    <a:pt x="149" y="153"/>
                    <a:pt x="148" y="144"/>
                    <a:pt x="148" y="127"/>
                  </a:cubicBezTo>
                  <a:lnTo>
                    <a:pt x="148" y="31"/>
                  </a:lnTo>
                  <a:cubicBezTo>
                    <a:pt x="148" y="13"/>
                    <a:pt x="149" y="5"/>
                    <a:pt x="161" y="4"/>
                  </a:cubicBezTo>
                  <a:lnTo>
                    <a:pt x="161" y="0"/>
                  </a:lnTo>
                  <a:lnTo>
                    <a:pt x="108" y="0"/>
                  </a:lnTo>
                  <a:lnTo>
                    <a:pt x="108" y="4"/>
                  </a:lnTo>
                  <a:cubicBezTo>
                    <a:pt x="111" y="5"/>
                    <a:pt x="113" y="7"/>
                    <a:pt x="113" y="10"/>
                  </a:cubicBezTo>
                  <a:cubicBezTo>
                    <a:pt x="113" y="11"/>
                    <a:pt x="112" y="14"/>
                    <a:pt x="111" y="1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14" name="Freeform 29"/>
            <p:cNvSpPr>
              <a:spLocks/>
            </p:cNvSpPr>
            <p:nvPr/>
          </p:nvSpPr>
          <p:spPr bwMode="auto">
            <a:xfrm>
              <a:off x="1469" y="1215"/>
              <a:ext cx="2871" cy="942"/>
            </a:xfrm>
            <a:custGeom>
              <a:avLst/>
              <a:gdLst>
                <a:gd name="T0" fmla="*/ 0 w 768"/>
                <a:gd name="T1" fmla="*/ 2147483647 h 252"/>
                <a:gd name="T2" fmla="*/ 2147483647 w 768"/>
                <a:gd name="T3" fmla="*/ 0 h 252"/>
                <a:gd name="T4" fmla="*/ 2147483647 w 768"/>
                <a:gd name="T5" fmla="*/ 2147483647 h 252"/>
                <a:gd name="T6" fmla="*/ 2147483647 w 768"/>
                <a:gd name="T7" fmla="*/ 2147483647 h 252"/>
                <a:gd name="T8" fmla="*/ 0 w 768"/>
                <a:gd name="T9" fmla="*/ 2147483647 h 25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68"/>
                <a:gd name="T16" fmla="*/ 0 h 252"/>
                <a:gd name="T17" fmla="*/ 768 w 768"/>
                <a:gd name="T18" fmla="*/ 252 h 25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68" h="252">
                  <a:moveTo>
                    <a:pt x="0" y="124"/>
                  </a:moveTo>
                  <a:lnTo>
                    <a:pt x="381" y="0"/>
                  </a:lnTo>
                  <a:lnTo>
                    <a:pt x="768" y="124"/>
                  </a:lnTo>
                  <a:lnTo>
                    <a:pt x="386" y="252"/>
                  </a:lnTo>
                  <a:lnTo>
                    <a:pt x="0" y="1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15" name="Freeform 30"/>
            <p:cNvSpPr>
              <a:spLocks/>
            </p:cNvSpPr>
            <p:nvPr/>
          </p:nvSpPr>
          <p:spPr bwMode="auto">
            <a:xfrm>
              <a:off x="2003" y="1993"/>
              <a:ext cx="1799" cy="419"/>
            </a:xfrm>
            <a:custGeom>
              <a:avLst/>
              <a:gdLst>
                <a:gd name="T0" fmla="*/ 0 w 481"/>
                <a:gd name="T1" fmla="*/ 2147483647 h 112"/>
                <a:gd name="T2" fmla="*/ 0 w 481"/>
                <a:gd name="T3" fmla="*/ 0 h 112"/>
                <a:gd name="T4" fmla="*/ 2147483647 w 481"/>
                <a:gd name="T5" fmla="*/ 2147483647 h 112"/>
                <a:gd name="T6" fmla="*/ 2147483647 w 481"/>
                <a:gd name="T7" fmla="*/ 0 h 112"/>
                <a:gd name="T8" fmla="*/ 2147483647 w 481"/>
                <a:gd name="T9" fmla="*/ 2147483647 h 112"/>
                <a:gd name="T10" fmla="*/ 0 w 481"/>
                <a:gd name="T11" fmla="*/ 2147483647 h 1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81"/>
                <a:gd name="T19" fmla="*/ 0 h 112"/>
                <a:gd name="T20" fmla="*/ 481 w 481"/>
                <a:gd name="T21" fmla="*/ 112 h 11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81" h="112">
                  <a:moveTo>
                    <a:pt x="0" y="112"/>
                  </a:moveTo>
                  <a:lnTo>
                    <a:pt x="0" y="0"/>
                  </a:lnTo>
                  <a:lnTo>
                    <a:pt x="241" y="82"/>
                  </a:lnTo>
                  <a:lnTo>
                    <a:pt x="481" y="0"/>
                  </a:lnTo>
                  <a:lnTo>
                    <a:pt x="481" y="112"/>
                  </a:lnTo>
                  <a:lnTo>
                    <a:pt x="0" y="11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</p:grpSp>
      <p:sp>
        <p:nvSpPr>
          <p:cNvPr id="16" name="Объект 2"/>
          <p:cNvSpPr>
            <a:spLocks noGrp="1"/>
          </p:cNvSpPr>
          <p:nvPr>
            <p:ph idx="1"/>
          </p:nvPr>
        </p:nvSpPr>
        <p:spPr>
          <a:xfrm>
            <a:off x="249238" y="1401759"/>
            <a:ext cx="3055071" cy="5310191"/>
          </a:xfrm>
        </p:spPr>
        <p:txBody>
          <a:bodyPr>
            <a:normAutofit/>
          </a:bodyPr>
          <a:lstStyle/>
          <a:p>
            <a:pPr algn="just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Библиотекари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выдают студентам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своего образовательного учреждения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коды доступа, позволяющие читать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приобретенные издания. </a:t>
            </a:r>
          </a:p>
          <a:p>
            <a:pPr algn="just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разделе «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Управление кодами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 библиотекарь заполняет 3 поля: количество, дата начало, дата окончания и нажимает кнопку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«выдать коды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Полученные коды библиотекарь распечатывает и выдает студентам.</a:t>
            </a:r>
          </a:p>
          <a:p>
            <a:endParaRPr lang="ru-RU" dirty="0"/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22518" y="1401759"/>
            <a:ext cx="5365547" cy="2720293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4121" y="4304390"/>
            <a:ext cx="5365548" cy="2301551"/>
          </a:xfrm>
          <a:prstGeom prst="rect">
            <a:avLst/>
          </a:prstGeom>
        </p:spPr>
      </p:pic>
      <p:sp>
        <p:nvSpPr>
          <p:cNvPr id="19" name="Стрелка вправо 18"/>
          <p:cNvSpPr/>
          <p:nvPr/>
        </p:nvSpPr>
        <p:spPr>
          <a:xfrm rot="20270229">
            <a:off x="3159776" y="3858473"/>
            <a:ext cx="742197" cy="1935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Стрелка вправо 20"/>
          <p:cNvSpPr/>
          <p:nvPr/>
        </p:nvSpPr>
        <p:spPr>
          <a:xfrm rot="3309096">
            <a:off x="2550500" y="5598615"/>
            <a:ext cx="1200368" cy="32797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3349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8208" y="163208"/>
            <a:ext cx="8697191" cy="896665"/>
          </a:xfrm>
          <a:solidFill>
            <a:schemeClr val="accent1">
              <a:lumMod val="20000"/>
              <a:lumOff val="80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Процесс регистрации Студента в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Электронной 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библиотек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(ЭБ)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2"/>
          <p:cNvSpPr>
            <a:spLocks noGrp="1"/>
          </p:cNvSpPr>
          <p:nvPr>
            <p:ph idx="1"/>
          </p:nvPr>
        </p:nvSpPr>
        <p:spPr>
          <a:xfrm>
            <a:off x="121185" y="1196595"/>
            <a:ext cx="3102413" cy="5493417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1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ru-RU" sz="15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Шаг 1.</a:t>
            </a:r>
            <a:r>
              <a:rPr lang="ru-RU" sz="1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Студент должен зарегистрироваться на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сайте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www.academia-moscow.ru</a:t>
            </a:r>
            <a:r>
              <a:rPr lang="ru-RU" sz="1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как физическое лицо.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1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ru-RU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sz="1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ажав кнопку </a:t>
            </a:r>
            <a:r>
              <a:rPr lang="ru-RU" sz="15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Шаг 2.</a:t>
            </a:r>
            <a:r>
              <a:rPr lang="ru-RU" sz="1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Студент перемещается в окно «Регистрация нового пользователя», после заполнения, необходимо нажать кнопку «Регистрация».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1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После регистрации Студент должен перейти к активизации кода, кликнув </a:t>
            </a:r>
            <a:r>
              <a:rPr lang="ru-RU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баннеру «Активируйте </a:t>
            </a:r>
            <a:r>
              <a:rPr lang="ru-RU" sz="1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код», вводит указанный при Регистрации логин и пароль, далее нажимает кнопку «Войти».</a:t>
            </a:r>
            <a:endParaRPr lang="ru-RU" sz="1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1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 После входа Студенту предлагается ввести код активизации выданный библиотекарем</a:t>
            </a:r>
            <a:r>
              <a:rPr lang="ru-RU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1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ставит </a:t>
            </a:r>
            <a:r>
              <a:rPr lang="ru-RU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галочку «Я принимаю условия пользовательского соглашения» и нажимает на кнопку «Активировать</a:t>
            </a:r>
            <a:r>
              <a:rPr lang="ru-RU" sz="1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</a:p>
        </p:txBody>
      </p:sp>
      <p:grpSp>
        <p:nvGrpSpPr>
          <p:cNvPr id="5" name="Group 31"/>
          <p:cNvGrpSpPr>
            <a:grpSpLocks/>
          </p:cNvGrpSpPr>
          <p:nvPr/>
        </p:nvGrpSpPr>
        <p:grpSpPr bwMode="auto">
          <a:xfrm>
            <a:off x="7757915" y="388932"/>
            <a:ext cx="1076805" cy="533899"/>
            <a:chOff x="964" y="1215"/>
            <a:chExt cx="3829" cy="1889"/>
          </a:xfrm>
          <a:solidFill>
            <a:srgbClr val="0070C0"/>
          </a:solidFill>
        </p:grpSpPr>
        <p:sp>
          <p:nvSpPr>
            <p:cNvPr id="6" name="Freeform 20"/>
            <p:cNvSpPr>
              <a:spLocks noEditPoints="1"/>
            </p:cNvSpPr>
            <p:nvPr/>
          </p:nvSpPr>
          <p:spPr bwMode="auto">
            <a:xfrm>
              <a:off x="4254" y="2501"/>
              <a:ext cx="539" cy="588"/>
            </a:xfrm>
            <a:custGeom>
              <a:avLst/>
              <a:gdLst>
                <a:gd name="T0" fmla="*/ 2147483647 w 144"/>
                <a:gd name="T1" fmla="*/ 2147483647 h 157"/>
                <a:gd name="T2" fmla="*/ 2147483647 w 144"/>
                <a:gd name="T3" fmla="*/ 2147483647 h 157"/>
                <a:gd name="T4" fmla="*/ 2147483647 w 144"/>
                <a:gd name="T5" fmla="*/ 2147483647 h 157"/>
                <a:gd name="T6" fmla="*/ 2147483647 w 144"/>
                <a:gd name="T7" fmla="*/ 2147483647 h 157"/>
                <a:gd name="T8" fmla="*/ 2147483647 w 144"/>
                <a:gd name="T9" fmla="*/ 2147483647 h 157"/>
                <a:gd name="T10" fmla="*/ 2147483647 w 144"/>
                <a:gd name="T11" fmla="*/ 2147483647 h 157"/>
                <a:gd name="T12" fmla="*/ 2147483647 w 144"/>
                <a:gd name="T13" fmla="*/ 2147483647 h 157"/>
                <a:gd name="T14" fmla="*/ 2147483647 w 144"/>
                <a:gd name="T15" fmla="*/ 2147483647 h 157"/>
                <a:gd name="T16" fmla="*/ 2147483647 w 144"/>
                <a:gd name="T17" fmla="*/ 2147483647 h 157"/>
                <a:gd name="T18" fmla="*/ 2147483647 w 144"/>
                <a:gd name="T19" fmla="*/ 2147483647 h 157"/>
                <a:gd name="T20" fmla="*/ 2147483647 w 144"/>
                <a:gd name="T21" fmla="*/ 2147483647 h 157"/>
                <a:gd name="T22" fmla="*/ 2147483647 w 144"/>
                <a:gd name="T23" fmla="*/ 2147483647 h 157"/>
                <a:gd name="T24" fmla="*/ 2147483647 w 144"/>
                <a:gd name="T25" fmla="*/ 2147483647 h 157"/>
                <a:gd name="T26" fmla="*/ 2147483647 w 144"/>
                <a:gd name="T27" fmla="*/ 0 h 157"/>
                <a:gd name="T28" fmla="*/ 2147483647 w 144"/>
                <a:gd name="T29" fmla="*/ 0 h 157"/>
                <a:gd name="T30" fmla="*/ 2147483647 w 144"/>
                <a:gd name="T31" fmla="*/ 2147483647 h 157"/>
                <a:gd name="T32" fmla="*/ 2147483647 w 144"/>
                <a:gd name="T33" fmla="*/ 2147483647 h 157"/>
                <a:gd name="T34" fmla="*/ 2147483647 w 144"/>
                <a:gd name="T35" fmla="*/ 2147483647 h 157"/>
                <a:gd name="T36" fmla="*/ 2147483647 w 144"/>
                <a:gd name="T37" fmla="*/ 2147483647 h 157"/>
                <a:gd name="T38" fmla="*/ 0 w 144"/>
                <a:gd name="T39" fmla="*/ 2147483647 h 157"/>
                <a:gd name="T40" fmla="*/ 0 w 144"/>
                <a:gd name="T41" fmla="*/ 2147483647 h 157"/>
                <a:gd name="T42" fmla="*/ 2147483647 w 144"/>
                <a:gd name="T43" fmla="*/ 2147483647 h 157"/>
                <a:gd name="T44" fmla="*/ 2147483647 w 144"/>
                <a:gd name="T45" fmla="*/ 2147483647 h 157"/>
                <a:gd name="T46" fmla="*/ 2147483647 w 144"/>
                <a:gd name="T47" fmla="*/ 2147483647 h 157"/>
                <a:gd name="T48" fmla="*/ 2147483647 w 144"/>
                <a:gd name="T49" fmla="*/ 2147483647 h 157"/>
                <a:gd name="T50" fmla="*/ 2147483647 w 144"/>
                <a:gd name="T51" fmla="*/ 2147483647 h 157"/>
                <a:gd name="T52" fmla="*/ 2147483647 w 144"/>
                <a:gd name="T53" fmla="*/ 2147483647 h 157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144"/>
                <a:gd name="T82" fmla="*/ 0 h 157"/>
                <a:gd name="T83" fmla="*/ 144 w 144"/>
                <a:gd name="T84" fmla="*/ 157 h 157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144" h="157">
                  <a:moveTo>
                    <a:pt x="42" y="154"/>
                  </a:moveTo>
                  <a:cubicBezTo>
                    <a:pt x="35" y="153"/>
                    <a:pt x="32" y="149"/>
                    <a:pt x="32" y="142"/>
                  </a:cubicBezTo>
                  <a:cubicBezTo>
                    <a:pt x="32" y="138"/>
                    <a:pt x="33" y="133"/>
                    <a:pt x="35" y="126"/>
                  </a:cubicBezTo>
                  <a:lnTo>
                    <a:pt x="47" y="87"/>
                  </a:lnTo>
                  <a:cubicBezTo>
                    <a:pt x="83" y="92"/>
                    <a:pt x="104" y="114"/>
                    <a:pt x="104" y="139"/>
                  </a:cubicBezTo>
                  <a:cubicBezTo>
                    <a:pt x="104" y="147"/>
                    <a:pt x="102" y="151"/>
                    <a:pt x="95" y="154"/>
                  </a:cubicBezTo>
                  <a:lnTo>
                    <a:pt x="95" y="157"/>
                  </a:lnTo>
                  <a:lnTo>
                    <a:pt x="144" y="157"/>
                  </a:lnTo>
                  <a:lnTo>
                    <a:pt x="144" y="154"/>
                  </a:lnTo>
                  <a:cubicBezTo>
                    <a:pt x="134" y="153"/>
                    <a:pt x="132" y="145"/>
                    <a:pt x="127" y="130"/>
                  </a:cubicBezTo>
                  <a:lnTo>
                    <a:pt x="93" y="18"/>
                  </a:lnTo>
                  <a:cubicBezTo>
                    <a:pt x="92" y="16"/>
                    <a:pt x="91" y="14"/>
                    <a:pt x="91" y="12"/>
                  </a:cubicBezTo>
                  <a:cubicBezTo>
                    <a:pt x="91" y="8"/>
                    <a:pt x="93" y="6"/>
                    <a:pt x="97" y="4"/>
                  </a:cubicBezTo>
                  <a:lnTo>
                    <a:pt x="97" y="0"/>
                  </a:lnTo>
                  <a:lnTo>
                    <a:pt x="52" y="0"/>
                  </a:lnTo>
                  <a:lnTo>
                    <a:pt x="52" y="4"/>
                  </a:lnTo>
                  <a:cubicBezTo>
                    <a:pt x="56" y="6"/>
                    <a:pt x="58" y="8"/>
                    <a:pt x="58" y="12"/>
                  </a:cubicBezTo>
                  <a:cubicBezTo>
                    <a:pt x="58" y="14"/>
                    <a:pt x="57" y="16"/>
                    <a:pt x="56" y="18"/>
                  </a:cubicBezTo>
                  <a:lnTo>
                    <a:pt x="21" y="124"/>
                  </a:lnTo>
                  <a:cubicBezTo>
                    <a:pt x="16" y="140"/>
                    <a:pt x="13" y="151"/>
                    <a:pt x="0" y="154"/>
                  </a:cubicBezTo>
                  <a:lnTo>
                    <a:pt x="0" y="157"/>
                  </a:lnTo>
                  <a:lnTo>
                    <a:pt x="42" y="157"/>
                  </a:lnTo>
                  <a:lnTo>
                    <a:pt x="42" y="154"/>
                  </a:lnTo>
                  <a:close/>
                  <a:moveTo>
                    <a:pt x="51" y="75"/>
                  </a:moveTo>
                  <a:lnTo>
                    <a:pt x="69" y="20"/>
                  </a:lnTo>
                  <a:lnTo>
                    <a:pt x="90" y="91"/>
                  </a:lnTo>
                  <a:cubicBezTo>
                    <a:pt x="79" y="80"/>
                    <a:pt x="67" y="77"/>
                    <a:pt x="51" y="7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7" name="Freeform 21"/>
            <p:cNvSpPr>
              <a:spLocks noEditPoints="1"/>
            </p:cNvSpPr>
            <p:nvPr/>
          </p:nvSpPr>
          <p:spPr bwMode="auto">
            <a:xfrm>
              <a:off x="2474" y="2501"/>
              <a:ext cx="531" cy="588"/>
            </a:xfrm>
            <a:custGeom>
              <a:avLst/>
              <a:gdLst>
                <a:gd name="T0" fmla="*/ 0 w 142"/>
                <a:gd name="T1" fmla="*/ 2147483647 h 157"/>
                <a:gd name="T2" fmla="*/ 2147483647 w 142"/>
                <a:gd name="T3" fmla="*/ 2147483647 h 157"/>
                <a:gd name="T4" fmla="*/ 2147483647 w 142"/>
                <a:gd name="T5" fmla="*/ 2147483647 h 157"/>
                <a:gd name="T6" fmla="*/ 2147483647 w 142"/>
                <a:gd name="T7" fmla="*/ 2147483647 h 157"/>
                <a:gd name="T8" fmla="*/ 2147483647 w 142"/>
                <a:gd name="T9" fmla="*/ 2147483647 h 157"/>
                <a:gd name="T10" fmla="*/ 2147483647 w 142"/>
                <a:gd name="T11" fmla="*/ 0 h 157"/>
                <a:gd name="T12" fmla="*/ 0 w 142"/>
                <a:gd name="T13" fmla="*/ 0 h 157"/>
                <a:gd name="T14" fmla="*/ 0 w 142"/>
                <a:gd name="T15" fmla="*/ 2147483647 h 157"/>
                <a:gd name="T16" fmla="*/ 2147483647 w 142"/>
                <a:gd name="T17" fmla="*/ 2147483647 h 157"/>
                <a:gd name="T18" fmla="*/ 2147483647 w 142"/>
                <a:gd name="T19" fmla="*/ 2147483647 h 157"/>
                <a:gd name="T20" fmla="*/ 0 w 142"/>
                <a:gd name="T21" fmla="*/ 2147483647 h 157"/>
                <a:gd name="T22" fmla="*/ 0 w 142"/>
                <a:gd name="T23" fmla="*/ 2147483647 h 157"/>
                <a:gd name="T24" fmla="*/ 2147483647 w 142"/>
                <a:gd name="T25" fmla="*/ 2147483647 h 157"/>
                <a:gd name="T26" fmla="*/ 2147483647 w 142"/>
                <a:gd name="T27" fmla="*/ 2147483647 h 157"/>
                <a:gd name="T28" fmla="*/ 2147483647 w 142"/>
                <a:gd name="T29" fmla="*/ 2147483647 h 157"/>
                <a:gd name="T30" fmla="*/ 2147483647 w 142"/>
                <a:gd name="T31" fmla="*/ 2147483647 h 157"/>
                <a:gd name="T32" fmla="*/ 2147483647 w 142"/>
                <a:gd name="T33" fmla="*/ 2147483647 h 157"/>
                <a:gd name="T34" fmla="*/ 2147483647 w 142"/>
                <a:gd name="T35" fmla="*/ 2147483647 h 15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42"/>
                <a:gd name="T55" fmla="*/ 0 h 157"/>
                <a:gd name="T56" fmla="*/ 142 w 142"/>
                <a:gd name="T57" fmla="*/ 157 h 157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42" h="157">
                  <a:moveTo>
                    <a:pt x="0" y="157"/>
                  </a:moveTo>
                  <a:lnTo>
                    <a:pt x="68" y="157"/>
                  </a:lnTo>
                  <a:cubicBezTo>
                    <a:pt x="91" y="157"/>
                    <a:pt x="107" y="154"/>
                    <a:pt x="121" y="140"/>
                  </a:cubicBezTo>
                  <a:cubicBezTo>
                    <a:pt x="134" y="127"/>
                    <a:pt x="142" y="109"/>
                    <a:pt x="142" y="89"/>
                  </a:cubicBezTo>
                  <a:cubicBezTo>
                    <a:pt x="142" y="59"/>
                    <a:pt x="129" y="33"/>
                    <a:pt x="108" y="17"/>
                  </a:cubicBezTo>
                  <a:cubicBezTo>
                    <a:pt x="94" y="6"/>
                    <a:pt x="76" y="0"/>
                    <a:pt x="55" y="0"/>
                  </a:cubicBezTo>
                  <a:lnTo>
                    <a:pt x="0" y="0"/>
                  </a:lnTo>
                  <a:lnTo>
                    <a:pt x="0" y="4"/>
                  </a:lnTo>
                  <a:cubicBezTo>
                    <a:pt x="12" y="5"/>
                    <a:pt x="13" y="12"/>
                    <a:pt x="13" y="30"/>
                  </a:cubicBezTo>
                  <a:lnTo>
                    <a:pt x="13" y="128"/>
                  </a:lnTo>
                  <a:cubicBezTo>
                    <a:pt x="13" y="145"/>
                    <a:pt x="12" y="153"/>
                    <a:pt x="0" y="154"/>
                  </a:cubicBezTo>
                  <a:lnTo>
                    <a:pt x="0" y="157"/>
                  </a:lnTo>
                  <a:close/>
                  <a:moveTo>
                    <a:pt x="38" y="124"/>
                  </a:moveTo>
                  <a:lnTo>
                    <a:pt x="38" y="34"/>
                  </a:lnTo>
                  <a:cubicBezTo>
                    <a:pt x="38" y="18"/>
                    <a:pt x="40" y="12"/>
                    <a:pt x="56" y="12"/>
                  </a:cubicBezTo>
                  <a:cubicBezTo>
                    <a:pt x="87" y="12"/>
                    <a:pt x="115" y="45"/>
                    <a:pt x="115" y="86"/>
                  </a:cubicBezTo>
                  <a:cubicBezTo>
                    <a:pt x="115" y="122"/>
                    <a:pt x="95" y="146"/>
                    <a:pt x="60" y="146"/>
                  </a:cubicBezTo>
                  <a:cubicBezTo>
                    <a:pt x="38" y="146"/>
                    <a:pt x="38" y="143"/>
                    <a:pt x="38" y="12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8" name="Freeform 22"/>
            <p:cNvSpPr>
              <a:spLocks noEditPoints="1"/>
            </p:cNvSpPr>
            <p:nvPr/>
          </p:nvSpPr>
          <p:spPr bwMode="auto">
            <a:xfrm>
              <a:off x="1917" y="2501"/>
              <a:ext cx="539" cy="588"/>
            </a:xfrm>
            <a:custGeom>
              <a:avLst/>
              <a:gdLst>
                <a:gd name="T0" fmla="*/ 2147483647 w 144"/>
                <a:gd name="T1" fmla="*/ 2147483647 h 157"/>
                <a:gd name="T2" fmla="*/ 2147483647 w 144"/>
                <a:gd name="T3" fmla="*/ 2147483647 h 157"/>
                <a:gd name="T4" fmla="*/ 2147483647 w 144"/>
                <a:gd name="T5" fmla="*/ 2147483647 h 157"/>
                <a:gd name="T6" fmla="*/ 2147483647 w 144"/>
                <a:gd name="T7" fmla="*/ 2147483647 h 157"/>
                <a:gd name="T8" fmla="*/ 2147483647 w 144"/>
                <a:gd name="T9" fmla="*/ 2147483647 h 157"/>
                <a:gd name="T10" fmla="*/ 2147483647 w 144"/>
                <a:gd name="T11" fmla="*/ 2147483647 h 157"/>
                <a:gd name="T12" fmla="*/ 2147483647 w 144"/>
                <a:gd name="T13" fmla="*/ 2147483647 h 157"/>
                <a:gd name="T14" fmla="*/ 2147483647 w 144"/>
                <a:gd name="T15" fmla="*/ 2147483647 h 157"/>
                <a:gd name="T16" fmla="*/ 2147483647 w 144"/>
                <a:gd name="T17" fmla="*/ 2147483647 h 157"/>
                <a:gd name="T18" fmla="*/ 2147483647 w 144"/>
                <a:gd name="T19" fmla="*/ 2147483647 h 157"/>
                <a:gd name="T20" fmla="*/ 2147483647 w 144"/>
                <a:gd name="T21" fmla="*/ 2147483647 h 157"/>
                <a:gd name="T22" fmla="*/ 2147483647 w 144"/>
                <a:gd name="T23" fmla="*/ 2147483647 h 157"/>
                <a:gd name="T24" fmla="*/ 2147483647 w 144"/>
                <a:gd name="T25" fmla="*/ 2147483647 h 157"/>
                <a:gd name="T26" fmla="*/ 2147483647 w 144"/>
                <a:gd name="T27" fmla="*/ 0 h 157"/>
                <a:gd name="T28" fmla="*/ 2147483647 w 144"/>
                <a:gd name="T29" fmla="*/ 0 h 157"/>
                <a:gd name="T30" fmla="*/ 2147483647 w 144"/>
                <a:gd name="T31" fmla="*/ 2147483647 h 157"/>
                <a:gd name="T32" fmla="*/ 2147483647 w 144"/>
                <a:gd name="T33" fmla="*/ 2147483647 h 157"/>
                <a:gd name="T34" fmla="*/ 2147483647 w 144"/>
                <a:gd name="T35" fmla="*/ 2147483647 h 157"/>
                <a:gd name="T36" fmla="*/ 2147483647 w 144"/>
                <a:gd name="T37" fmla="*/ 2147483647 h 157"/>
                <a:gd name="T38" fmla="*/ 0 w 144"/>
                <a:gd name="T39" fmla="*/ 2147483647 h 157"/>
                <a:gd name="T40" fmla="*/ 0 w 144"/>
                <a:gd name="T41" fmla="*/ 2147483647 h 157"/>
                <a:gd name="T42" fmla="*/ 2147483647 w 144"/>
                <a:gd name="T43" fmla="*/ 2147483647 h 157"/>
                <a:gd name="T44" fmla="*/ 2147483647 w 144"/>
                <a:gd name="T45" fmla="*/ 2147483647 h 157"/>
                <a:gd name="T46" fmla="*/ 2147483647 w 144"/>
                <a:gd name="T47" fmla="*/ 2147483647 h 157"/>
                <a:gd name="T48" fmla="*/ 2147483647 w 144"/>
                <a:gd name="T49" fmla="*/ 2147483647 h 157"/>
                <a:gd name="T50" fmla="*/ 2147483647 w 144"/>
                <a:gd name="T51" fmla="*/ 2147483647 h 157"/>
                <a:gd name="T52" fmla="*/ 2147483647 w 144"/>
                <a:gd name="T53" fmla="*/ 2147483647 h 157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144"/>
                <a:gd name="T82" fmla="*/ 0 h 157"/>
                <a:gd name="T83" fmla="*/ 144 w 144"/>
                <a:gd name="T84" fmla="*/ 157 h 157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144" h="157">
                  <a:moveTo>
                    <a:pt x="43" y="154"/>
                  </a:moveTo>
                  <a:cubicBezTo>
                    <a:pt x="35" y="153"/>
                    <a:pt x="32" y="149"/>
                    <a:pt x="32" y="142"/>
                  </a:cubicBezTo>
                  <a:cubicBezTo>
                    <a:pt x="32" y="138"/>
                    <a:pt x="33" y="133"/>
                    <a:pt x="35" y="126"/>
                  </a:cubicBezTo>
                  <a:lnTo>
                    <a:pt x="48" y="87"/>
                  </a:lnTo>
                  <a:cubicBezTo>
                    <a:pt x="84" y="92"/>
                    <a:pt x="105" y="114"/>
                    <a:pt x="105" y="139"/>
                  </a:cubicBezTo>
                  <a:cubicBezTo>
                    <a:pt x="105" y="147"/>
                    <a:pt x="102" y="151"/>
                    <a:pt x="96" y="154"/>
                  </a:cubicBezTo>
                  <a:lnTo>
                    <a:pt x="96" y="157"/>
                  </a:lnTo>
                  <a:lnTo>
                    <a:pt x="144" y="157"/>
                  </a:lnTo>
                  <a:lnTo>
                    <a:pt x="144" y="154"/>
                  </a:lnTo>
                  <a:cubicBezTo>
                    <a:pt x="135" y="153"/>
                    <a:pt x="132" y="145"/>
                    <a:pt x="128" y="130"/>
                  </a:cubicBezTo>
                  <a:lnTo>
                    <a:pt x="93" y="18"/>
                  </a:lnTo>
                  <a:cubicBezTo>
                    <a:pt x="92" y="16"/>
                    <a:pt x="92" y="14"/>
                    <a:pt x="92" y="12"/>
                  </a:cubicBezTo>
                  <a:cubicBezTo>
                    <a:pt x="92" y="8"/>
                    <a:pt x="93" y="6"/>
                    <a:pt x="97" y="4"/>
                  </a:cubicBezTo>
                  <a:lnTo>
                    <a:pt x="97" y="0"/>
                  </a:lnTo>
                  <a:lnTo>
                    <a:pt x="52" y="0"/>
                  </a:lnTo>
                  <a:lnTo>
                    <a:pt x="52" y="4"/>
                  </a:lnTo>
                  <a:cubicBezTo>
                    <a:pt x="56" y="6"/>
                    <a:pt x="58" y="8"/>
                    <a:pt x="58" y="12"/>
                  </a:cubicBezTo>
                  <a:cubicBezTo>
                    <a:pt x="58" y="14"/>
                    <a:pt x="58" y="16"/>
                    <a:pt x="57" y="18"/>
                  </a:cubicBezTo>
                  <a:lnTo>
                    <a:pt x="22" y="124"/>
                  </a:lnTo>
                  <a:cubicBezTo>
                    <a:pt x="17" y="140"/>
                    <a:pt x="13" y="151"/>
                    <a:pt x="0" y="154"/>
                  </a:cubicBezTo>
                  <a:lnTo>
                    <a:pt x="0" y="157"/>
                  </a:lnTo>
                  <a:lnTo>
                    <a:pt x="43" y="157"/>
                  </a:lnTo>
                  <a:lnTo>
                    <a:pt x="43" y="154"/>
                  </a:lnTo>
                  <a:close/>
                  <a:moveTo>
                    <a:pt x="51" y="75"/>
                  </a:moveTo>
                  <a:lnTo>
                    <a:pt x="69" y="20"/>
                  </a:lnTo>
                  <a:lnTo>
                    <a:pt x="91" y="91"/>
                  </a:lnTo>
                  <a:cubicBezTo>
                    <a:pt x="80" y="80"/>
                    <a:pt x="67" y="77"/>
                    <a:pt x="51" y="7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9" name="Freeform 23"/>
            <p:cNvSpPr>
              <a:spLocks noEditPoints="1"/>
            </p:cNvSpPr>
            <p:nvPr/>
          </p:nvSpPr>
          <p:spPr bwMode="auto">
            <a:xfrm>
              <a:off x="964" y="2501"/>
              <a:ext cx="538" cy="588"/>
            </a:xfrm>
            <a:custGeom>
              <a:avLst/>
              <a:gdLst>
                <a:gd name="T0" fmla="*/ 2147483647 w 144"/>
                <a:gd name="T1" fmla="*/ 2147483647 h 157"/>
                <a:gd name="T2" fmla="*/ 2147483647 w 144"/>
                <a:gd name="T3" fmla="*/ 2147483647 h 157"/>
                <a:gd name="T4" fmla="*/ 2147483647 w 144"/>
                <a:gd name="T5" fmla="*/ 2147483647 h 157"/>
                <a:gd name="T6" fmla="*/ 2147483647 w 144"/>
                <a:gd name="T7" fmla="*/ 2147483647 h 157"/>
                <a:gd name="T8" fmla="*/ 2147483647 w 144"/>
                <a:gd name="T9" fmla="*/ 2147483647 h 157"/>
                <a:gd name="T10" fmla="*/ 2147483647 w 144"/>
                <a:gd name="T11" fmla="*/ 2147483647 h 157"/>
                <a:gd name="T12" fmla="*/ 2147483647 w 144"/>
                <a:gd name="T13" fmla="*/ 2147483647 h 157"/>
                <a:gd name="T14" fmla="*/ 2147483647 w 144"/>
                <a:gd name="T15" fmla="*/ 2147483647 h 157"/>
                <a:gd name="T16" fmla="*/ 2147483647 w 144"/>
                <a:gd name="T17" fmla="*/ 2147483647 h 157"/>
                <a:gd name="T18" fmla="*/ 2147483647 w 144"/>
                <a:gd name="T19" fmla="*/ 2147483647 h 157"/>
                <a:gd name="T20" fmla="*/ 2147483647 w 144"/>
                <a:gd name="T21" fmla="*/ 2147483647 h 157"/>
                <a:gd name="T22" fmla="*/ 2147483647 w 144"/>
                <a:gd name="T23" fmla="*/ 2147483647 h 157"/>
                <a:gd name="T24" fmla="*/ 2147483647 w 144"/>
                <a:gd name="T25" fmla="*/ 2147483647 h 157"/>
                <a:gd name="T26" fmla="*/ 2147483647 w 144"/>
                <a:gd name="T27" fmla="*/ 0 h 157"/>
                <a:gd name="T28" fmla="*/ 2147483647 w 144"/>
                <a:gd name="T29" fmla="*/ 0 h 157"/>
                <a:gd name="T30" fmla="*/ 2147483647 w 144"/>
                <a:gd name="T31" fmla="*/ 2147483647 h 157"/>
                <a:gd name="T32" fmla="*/ 2147483647 w 144"/>
                <a:gd name="T33" fmla="*/ 2147483647 h 157"/>
                <a:gd name="T34" fmla="*/ 2147483647 w 144"/>
                <a:gd name="T35" fmla="*/ 2147483647 h 157"/>
                <a:gd name="T36" fmla="*/ 2147483647 w 144"/>
                <a:gd name="T37" fmla="*/ 2147483647 h 157"/>
                <a:gd name="T38" fmla="*/ 0 w 144"/>
                <a:gd name="T39" fmla="*/ 2147483647 h 157"/>
                <a:gd name="T40" fmla="*/ 0 w 144"/>
                <a:gd name="T41" fmla="*/ 2147483647 h 157"/>
                <a:gd name="T42" fmla="*/ 2147483647 w 144"/>
                <a:gd name="T43" fmla="*/ 2147483647 h 157"/>
                <a:gd name="T44" fmla="*/ 2147483647 w 144"/>
                <a:gd name="T45" fmla="*/ 2147483647 h 157"/>
                <a:gd name="T46" fmla="*/ 2147483647 w 144"/>
                <a:gd name="T47" fmla="*/ 2147483647 h 157"/>
                <a:gd name="T48" fmla="*/ 2147483647 w 144"/>
                <a:gd name="T49" fmla="*/ 2147483647 h 157"/>
                <a:gd name="T50" fmla="*/ 2147483647 w 144"/>
                <a:gd name="T51" fmla="*/ 2147483647 h 157"/>
                <a:gd name="T52" fmla="*/ 2147483647 w 144"/>
                <a:gd name="T53" fmla="*/ 2147483647 h 157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144"/>
                <a:gd name="T82" fmla="*/ 0 h 157"/>
                <a:gd name="T83" fmla="*/ 144 w 144"/>
                <a:gd name="T84" fmla="*/ 157 h 157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144" h="157">
                  <a:moveTo>
                    <a:pt x="43" y="154"/>
                  </a:moveTo>
                  <a:cubicBezTo>
                    <a:pt x="35" y="153"/>
                    <a:pt x="32" y="149"/>
                    <a:pt x="32" y="142"/>
                  </a:cubicBezTo>
                  <a:cubicBezTo>
                    <a:pt x="32" y="138"/>
                    <a:pt x="33" y="133"/>
                    <a:pt x="35" y="126"/>
                  </a:cubicBezTo>
                  <a:lnTo>
                    <a:pt x="48" y="87"/>
                  </a:lnTo>
                  <a:cubicBezTo>
                    <a:pt x="84" y="92"/>
                    <a:pt x="104" y="114"/>
                    <a:pt x="104" y="139"/>
                  </a:cubicBezTo>
                  <a:cubicBezTo>
                    <a:pt x="104" y="147"/>
                    <a:pt x="102" y="151"/>
                    <a:pt x="96" y="154"/>
                  </a:cubicBezTo>
                  <a:lnTo>
                    <a:pt x="96" y="157"/>
                  </a:lnTo>
                  <a:lnTo>
                    <a:pt x="144" y="157"/>
                  </a:lnTo>
                  <a:lnTo>
                    <a:pt x="144" y="154"/>
                  </a:lnTo>
                  <a:cubicBezTo>
                    <a:pt x="135" y="153"/>
                    <a:pt x="132" y="145"/>
                    <a:pt x="128" y="130"/>
                  </a:cubicBezTo>
                  <a:lnTo>
                    <a:pt x="93" y="18"/>
                  </a:lnTo>
                  <a:cubicBezTo>
                    <a:pt x="92" y="16"/>
                    <a:pt x="92" y="14"/>
                    <a:pt x="92" y="12"/>
                  </a:cubicBezTo>
                  <a:cubicBezTo>
                    <a:pt x="92" y="8"/>
                    <a:pt x="93" y="6"/>
                    <a:pt x="97" y="4"/>
                  </a:cubicBezTo>
                  <a:lnTo>
                    <a:pt x="97" y="0"/>
                  </a:lnTo>
                  <a:lnTo>
                    <a:pt x="52" y="0"/>
                  </a:lnTo>
                  <a:lnTo>
                    <a:pt x="52" y="4"/>
                  </a:lnTo>
                  <a:cubicBezTo>
                    <a:pt x="56" y="6"/>
                    <a:pt x="58" y="8"/>
                    <a:pt x="58" y="12"/>
                  </a:cubicBezTo>
                  <a:cubicBezTo>
                    <a:pt x="58" y="14"/>
                    <a:pt x="58" y="16"/>
                    <a:pt x="57" y="18"/>
                  </a:cubicBezTo>
                  <a:lnTo>
                    <a:pt x="22" y="124"/>
                  </a:lnTo>
                  <a:cubicBezTo>
                    <a:pt x="17" y="140"/>
                    <a:pt x="13" y="151"/>
                    <a:pt x="0" y="154"/>
                  </a:cubicBezTo>
                  <a:lnTo>
                    <a:pt x="0" y="157"/>
                  </a:lnTo>
                  <a:lnTo>
                    <a:pt x="43" y="157"/>
                  </a:lnTo>
                  <a:lnTo>
                    <a:pt x="43" y="154"/>
                  </a:lnTo>
                  <a:close/>
                  <a:moveTo>
                    <a:pt x="51" y="75"/>
                  </a:moveTo>
                  <a:lnTo>
                    <a:pt x="69" y="20"/>
                  </a:lnTo>
                  <a:lnTo>
                    <a:pt x="91" y="91"/>
                  </a:lnTo>
                  <a:cubicBezTo>
                    <a:pt x="80" y="80"/>
                    <a:pt x="67" y="77"/>
                    <a:pt x="51" y="7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10" name="Freeform 24"/>
            <p:cNvSpPr>
              <a:spLocks/>
            </p:cNvSpPr>
            <p:nvPr/>
          </p:nvSpPr>
          <p:spPr bwMode="auto">
            <a:xfrm>
              <a:off x="4150" y="1978"/>
              <a:ext cx="198" cy="609"/>
            </a:xfrm>
            <a:custGeom>
              <a:avLst/>
              <a:gdLst>
                <a:gd name="T0" fmla="*/ 2147483647 w 53"/>
                <a:gd name="T1" fmla="*/ 0 h 163"/>
                <a:gd name="T2" fmla="*/ 0 w 53"/>
                <a:gd name="T3" fmla="*/ 2147483647 h 163"/>
                <a:gd name="T4" fmla="*/ 0 w 53"/>
                <a:gd name="T5" fmla="*/ 2147483647 h 163"/>
                <a:gd name="T6" fmla="*/ 2147483647 w 53"/>
                <a:gd name="T7" fmla="*/ 2147483647 h 163"/>
                <a:gd name="T8" fmla="*/ 2147483647 w 53"/>
                <a:gd name="T9" fmla="*/ 2147483647 h 163"/>
                <a:gd name="T10" fmla="*/ 0 w 53"/>
                <a:gd name="T11" fmla="*/ 2147483647 h 163"/>
                <a:gd name="T12" fmla="*/ 0 w 53"/>
                <a:gd name="T13" fmla="*/ 2147483647 h 163"/>
                <a:gd name="T14" fmla="*/ 2147483647 w 53"/>
                <a:gd name="T15" fmla="*/ 2147483647 h 163"/>
                <a:gd name="T16" fmla="*/ 2147483647 w 53"/>
                <a:gd name="T17" fmla="*/ 2147483647 h 163"/>
                <a:gd name="T18" fmla="*/ 2147483647 w 53"/>
                <a:gd name="T19" fmla="*/ 2147483647 h 163"/>
                <a:gd name="T20" fmla="*/ 2147483647 w 53"/>
                <a:gd name="T21" fmla="*/ 0 h 16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53"/>
                <a:gd name="T34" fmla="*/ 0 h 163"/>
                <a:gd name="T35" fmla="*/ 53 w 53"/>
                <a:gd name="T36" fmla="*/ 163 h 163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53" h="163">
                  <a:moveTo>
                    <a:pt x="39" y="0"/>
                  </a:moveTo>
                  <a:lnTo>
                    <a:pt x="0" y="6"/>
                  </a:lnTo>
                  <a:lnTo>
                    <a:pt x="0" y="7"/>
                  </a:lnTo>
                  <a:cubicBezTo>
                    <a:pt x="15" y="9"/>
                    <a:pt x="15" y="24"/>
                    <a:pt x="15" y="38"/>
                  </a:cubicBezTo>
                  <a:lnTo>
                    <a:pt x="15" y="131"/>
                  </a:lnTo>
                  <a:cubicBezTo>
                    <a:pt x="15" y="144"/>
                    <a:pt x="15" y="159"/>
                    <a:pt x="0" y="160"/>
                  </a:cubicBezTo>
                  <a:lnTo>
                    <a:pt x="0" y="163"/>
                  </a:lnTo>
                  <a:lnTo>
                    <a:pt x="53" y="163"/>
                  </a:lnTo>
                  <a:lnTo>
                    <a:pt x="53" y="160"/>
                  </a:lnTo>
                  <a:cubicBezTo>
                    <a:pt x="39" y="159"/>
                    <a:pt x="39" y="145"/>
                    <a:pt x="39" y="131"/>
                  </a:cubicBezTo>
                  <a:lnTo>
                    <a:pt x="39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11" name="Freeform 25"/>
            <p:cNvSpPr>
              <a:spLocks/>
            </p:cNvSpPr>
            <p:nvPr/>
          </p:nvSpPr>
          <p:spPr bwMode="auto">
            <a:xfrm>
              <a:off x="4157" y="1783"/>
              <a:ext cx="154" cy="165"/>
            </a:xfrm>
            <a:custGeom>
              <a:avLst/>
              <a:gdLst>
                <a:gd name="T0" fmla="*/ 0 w 41"/>
                <a:gd name="T1" fmla="*/ 2147483647 h 44"/>
                <a:gd name="T2" fmla="*/ 2147483647 w 41"/>
                <a:gd name="T3" fmla="*/ 2147483647 h 44"/>
                <a:gd name="T4" fmla="*/ 2147483647 w 41"/>
                <a:gd name="T5" fmla="*/ 2147483647 h 44"/>
                <a:gd name="T6" fmla="*/ 2147483647 w 41"/>
                <a:gd name="T7" fmla="*/ 0 h 44"/>
                <a:gd name="T8" fmla="*/ 0 w 41"/>
                <a:gd name="T9" fmla="*/ 2147483647 h 4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1"/>
                <a:gd name="T16" fmla="*/ 0 h 44"/>
                <a:gd name="T17" fmla="*/ 41 w 41"/>
                <a:gd name="T18" fmla="*/ 44 h 4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1" h="44">
                  <a:moveTo>
                    <a:pt x="0" y="22"/>
                  </a:moveTo>
                  <a:cubicBezTo>
                    <a:pt x="0" y="34"/>
                    <a:pt x="8" y="44"/>
                    <a:pt x="21" y="44"/>
                  </a:cubicBezTo>
                  <a:cubicBezTo>
                    <a:pt x="33" y="44"/>
                    <a:pt x="41" y="32"/>
                    <a:pt x="41" y="21"/>
                  </a:cubicBezTo>
                  <a:cubicBezTo>
                    <a:pt x="41" y="10"/>
                    <a:pt x="32" y="0"/>
                    <a:pt x="21" y="0"/>
                  </a:cubicBezTo>
                  <a:cubicBezTo>
                    <a:pt x="7" y="0"/>
                    <a:pt x="0" y="9"/>
                    <a:pt x="0" y="2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12" name="Freeform 26"/>
            <p:cNvSpPr>
              <a:spLocks/>
            </p:cNvSpPr>
            <p:nvPr/>
          </p:nvSpPr>
          <p:spPr bwMode="auto">
            <a:xfrm>
              <a:off x="1465" y="2486"/>
              <a:ext cx="493" cy="618"/>
            </a:xfrm>
            <a:custGeom>
              <a:avLst/>
              <a:gdLst>
                <a:gd name="T0" fmla="*/ 2147483647 w 132"/>
                <a:gd name="T1" fmla="*/ 2147483647 h 165"/>
                <a:gd name="T2" fmla="*/ 2147483647 w 132"/>
                <a:gd name="T3" fmla="*/ 2147483647 h 165"/>
                <a:gd name="T4" fmla="*/ 2147483647 w 132"/>
                <a:gd name="T5" fmla="*/ 2147483647 h 165"/>
                <a:gd name="T6" fmla="*/ 2147483647 w 132"/>
                <a:gd name="T7" fmla="*/ 2147483647 h 165"/>
                <a:gd name="T8" fmla="*/ 2147483647 w 132"/>
                <a:gd name="T9" fmla="*/ 2147483647 h 165"/>
                <a:gd name="T10" fmla="*/ 2147483647 w 132"/>
                <a:gd name="T11" fmla="*/ 2147483647 h 165"/>
                <a:gd name="T12" fmla="*/ 2147483647 w 132"/>
                <a:gd name="T13" fmla="*/ 0 h 165"/>
                <a:gd name="T14" fmla="*/ 2147483647 w 132"/>
                <a:gd name="T15" fmla="*/ 2147483647 h 165"/>
                <a:gd name="T16" fmla="*/ 2147483647 w 132"/>
                <a:gd name="T17" fmla="*/ 2147483647 h 165"/>
                <a:gd name="T18" fmla="*/ 0 w 132"/>
                <a:gd name="T19" fmla="*/ 2147483647 h 165"/>
                <a:gd name="T20" fmla="*/ 2147483647 w 132"/>
                <a:gd name="T21" fmla="*/ 2147483647 h 165"/>
                <a:gd name="T22" fmla="*/ 2147483647 w 132"/>
                <a:gd name="T23" fmla="*/ 2147483647 h 165"/>
                <a:gd name="T24" fmla="*/ 2147483647 w 132"/>
                <a:gd name="T25" fmla="*/ 2147483647 h 165"/>
                <a:gd name="T26" fmla="*/ 2147483647 w 132"/>
                <a:gd name="T27" fmla="*/ 2147483647 h 165"/>
                <a:gd name="T28" fmla="*/ 2147483647 w 132"/>
                <a:gd name="T29" fmla="*/ 2147483647 h 165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32"/>
                <a:gd name="T46" fmla="*/ 0 h 165"/>
                <a:gd name="T47" fmla="*/ 132 w 132"/>
                <a:gd name="T48" fmla="*/ 165 h 165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32" h="165">
                  <a:moveTo>
                    <a:pt x="128" y="113"/>
                  </a:moveTo>
                  <a:cubicBezTo>
                    <a:pt x="118" y="139"/>
                    <a:pt x="108" y="151"/>
                    <a:pt x="88" y="151"/>
                  </a:cubicBezTo>
                  <a:cubicBezTo>
                    <a:pt x="52" y="151"/>
                    <a:pt x="25" y="116"/>
                    <a:pt x="25" y="73"/>
                  </a:cubicBezTo>
                  <a:cubicBezTo>
                    <a:pt x="25" y="37"/>
                    <a:pt x="44" y="14"/>
                    <a:pt x="73" y="14"/>
                  </a:cubicBezTo>
                  <a:cubicBezTo>
                    <a:pt x="93" y="14"/>
                    <a:pt x="109" y="25"/>
                    <a:pt x="118" y="46"/>
                  </a:cubicBezTo>
                  <a:lnTo>
                    <a:pt x="121" y="46"/>
                  </a:lnTo>
                  <a:lnTo>
                    <a:pt x="111" y="0"/>
                  </a:lnTo>
                  <a:cubicBezTo>
                    <a:pt x="107" y="3"/>
                    <a:pt x="103" y="4"/>
                    <a:pt x="99" y="4"/>
                  </a:cubicBezTo>
                  <a:cubicBezTo>
                    <a:pt x="91" y="4"/>
                    <a:pt x="80" y="1"/>
                    <a:pt x="67" y="1"/>
                  </a:cubicBezTo>
                  <a:cubicBezTo>
                    <a:pt x="25" y="1"/>
                    <a:pt x="0" y="28"/>
                    <a:pt x="0" y="75"/>
                  </a:cubicBezTo>
                  <a:cubicBezTo>
                    <a:pt x="0" y="129"/>
                    <a:pt x="30" y="165"/>
                    <a:pt x="82" y="165"/>
                  </a:cubicBezTo>
                  <a:cubicBezTo>
                    <a:pt x="91" y="165"/>
                    <a:pt x="95" y="163"/>
                    <a:pt x="104" y="163"/>
                  </a:cubicBezTo>
                  <a:cubicBezTo>
                    <a:pt x="106" y="163"/>
                    <a:pt x="110" y="163"/>
                    <a:pt x="114" y="164"/>
                  </a:cubicBezTo>
                  <a:lnTo>
                    <a:pt x="132" y="113"/>
                  </a:lnTo>
                  <a:lnTo>
                    <a:pt x="128" y="11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13" name="Freeform 27"/>
            <p:cNvSpPr>
              <a:spLocks/>
            </p:cNvSpPr>
            <p:nvPr/>
          </p:nvSpPr>
          <p:spPr bwMode="auto">
            <a:xfrm>
              <a:off x="3035" y="2486"/>
              <a:ext cx="460" cy="614"/>
            </a:xfrm>
            <a:custGeom>
              <a:avLst/>
              <a:gdLst>
                <a:gd name="T0" fmla="*/ 0 w 123"/>
                <a:gd name="T1" fmla="*/ 2147483647 h 164"/>
                <a:gd name="T2" fmla="*/ 2147483647 w 123"/>
                <a:gd name="T3" fmla="*/ 2147483647 h 164"/>
                <a:gd name="T4" fmla="*/ 2147483647 w 123"/>
                <a:gd name="T5" fmla="*/ 2147483647 h 164"/>
                <a:gd name="T6" fmla="*/ 2147483647 w 123"/>
                <a:gd name="T7" fmla="*/ 2147483647 h 164"/>
                <a:gd name="T8" fmla="*/ 2147483647 w 123"/>
                <a:gd name="T9" fmla="*/ 2147483647 h 164"/>
                <a:gd name="T10" fmla="*/ 2147483647 w 123"/>
                <a:gd name="T11" fmla="*/ 2147483647 h 164"/>
                <a:gd name="T12" fmla="*/ 2147483647 w 123"/>
                <a:gd name="T13" fmla="*/ 2147483647 h 164"/>
                <a:gd name="T14" fmla="*/ 2147483647 w 123"/>
                <a:gd name="T15" fmla="*/ 2147483647 h 164"/>
                <a:gd name="T16" fmla="*/ 2147483647 w 123"/>
                <a:gd name="T17" fmla="*/ 2147483647 h 164"/>
                <a:gd name="T18" fmla="*/ 2147483647 w 123"/>
                <a:gd name="T19" fmla="*/ 2147483647 h 164"/>
                <a:gd name="T20" fmla="*/ 2147483647 w 123"/>
                <a:gd name="T21" fmla="*/ 2147483647 h 164"/>
                <a:gd name="T22" fmla="*/ 2147483647 w 123"/>
                <a:gd name="T23" fmla="*/ 2147483647 h 164"/>
                <a:gd name="T24" fmla="*/ 2147483647 w 123"/>
                <a:gd name="T25" fmla="*/ 2147483647 h 164"/>
                <a:gd name="T26" fmla="*/ 2147483647 w 123"/>
                <a:gd name="T27" fmla="*/ 2147483647 h 164"/>
                <a:gd name="T28" fmla="*/ 2147483647 w 123"/>
                <a:gd name="T29" fmla="*/ 2147483647 h 164"/>
                <a:gd name="T30" fmla="*/ 2147483647 w 123"/>
                <a:gd name="T31" fmla="*/ 2147483647 h 164"/>
                <a:gd name="T32" fmla="*/ 2147483647 w 123"/>
                <a:gd name="T33" fmla="*/ 2147483647 h 164"/>
                <a:gd name="T34" fmla="*/ 2147483647 w 123"/>
                <a:gd name="T35" fmla="*/ 2147483647 h 164"/>
                <a:gd name="T36" fmla="*/ 2147483647 w 123"/>
                <a:gd name="T37" fmla="*/ 2147483647 h 164"/>
                <a:gd name="T38" fmla="*/ 2147483647 w 123"/>
                <a:gd name="T39" fmla="*/ 0 h 164"/>
                <a:gd name="T40" fmla="*/ 2147483647 w 123"/>
                <a:gd name="T41" fmla="*/ 2147483647 h 164"/>
                <a:gd name="T42" fmla="*/ 0 w 123"/>
                <a:gd name="T43" fmla="*/ 2147483647 h 164"/>
                <a:gd name="T44" fmla="*/ 0 w 123"/>
                <a:gd name="T45" fmla="*/ 2147483647 h 164"/>
                <a:gd name="T46" fmla="*/ 2147483647 w 123"/>
                <a:gd name="T47" fmla="*/ 2147483647 h 164"/>
                <a:gd name="T48" fmla="*/ 2147483647 w 123"/>
                <a:gd name="T49" fmla="*/ 2147483647 h 164"/>
                <a:gd name="T50" fmla="*/ 0 w 123"/>
                <a:gd name="T51" fmla="*/ 2147483647 h 164"/>
                <a:gd name="T52" fmla="*/ 0 w 123"/>
                <a:gd name="T53" fmla="*/ 2147483647 h 164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123"/>
                <a:gd name="T82" fmla="*/ 0 h 164"/>
                <a:gd name="T83" fmla="*/ 123 w 123"/>
                <a:gd name="T84" fmla="*/ 164 h 164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123" h="164">
                  <a:moveTo>
                    <a:pt x="0" y="161"/>
                  </a:moveTo>
                  <a:lnTo>
                    <a:pt x="92" y="161"/>
                  </a:lnTo>
                  <a:cubicBezTo>
                    <a:pt x="97" y="161"/>
                    <a:pt x="101" y="161"/>
                    <a:pt x="105" y="164"/>
                  </a:cubicBezTo>
                  <a:lnTo>
                    <a:pt x="123" y="103"/>
                  </a:lnTo>
                  <a:lnTo>
                    <a:pt x="120" y="103"/>
                  </a:lnTo>
                  <a:cubicBezTo>
                    <a:pt x="106" y="134"/>
                    <a:pt x="85" y="150"/>
                    <a:pt x="60" y="150"/>
                  </a:cubicBezTo>
                  <a:cubicBezTo>
                    <a:pt x="39" y="150"/>
                    <a:pt x="38" y="143"/>
                    <a:pt x="38" y="126"/>
                  </a:cubicBezTo>
                  <a:lnTo>
                    <a:pt x="38" y="60"/>
                  </a:lnTo>
                  <a:lnTo>
                    <a:pt x="50" y="60"/>
                  </a:lnTo>
                  <a:cubicBezTo>
                    <a:pt x="69" y="60"/>
                    <a:pt x="77" y="66"/>
                    <a:pt x="84" y="88"/>
                  </a:cubicBezTo>
                  <a:lnTo>
                    <a:pt x="87" y="88"/>
                  </a:lnTo>
                  <a:lnTo>
                    <a:pt x="79" y="33"/>
                  </a:lnTo>
                  <a:lnTo>
                    <a:pt x="76" y="33"/>
                  </a:lnTo>
                  <a:cubicBezTo>
                    <a:pt x="74" y="46"/>
                    <a:pt x="68" y="48"/>
                    <a:pt x="53" y="48"/>
                  </a:cubicBezTo>
                  <a:lnTo>
                    <a:pt x="38" y="48"/>
                  </a:lnTo>
                  <a:lnTo>
                    <a:pt x="38" y="34"/>
                  </a:lnTo>
                  <a:cubicBezTo>
                    <a:pt x="38" y="19"/>
                    <a:pt x="40" y="16"/>
                    <a:pt x="55" y="16"/>
                  </a:cubicBezTo>
                  <a:cubicBezTo>
                    <a:pt x="79" y="16"/>
                    <a:pt x="99" y="30"/>
                    <a:pt x="107" y="51"/>
                  </a:cubicBezTo>
                  <a:lnTo>
                    <a:pt x="110" y="51"/>
                  </a:lnTo>
                  <a:lnTo>
                    <a:pt x="99" y="0"/>
                  </a:lnTo>
                  <a:cubicBezTo>
                    <a:pt x="97" y="3"/>
                    <a:pt x="92" y="4"/>
                    <a:pt x="86" y="4"/>
                  </a:cubicBezTo>
                  <a:lnTo>
                    <a:pt x="0" y="4"/>
                  </a:lnTo>
                  <a:lnTo>
                    <a:pt x="0" y="8"/>
                  </a:lnTo>
                  <a:cubicBezTo>
                    <a:pt x="12" y="9"/>
                    <a:pt x="13" y="17"/>
                    <a:pt x="13" y="35"/>
                  </a:cubicBezTo>
                  <a:lnTo>
                    <a:pt x="13" y="131"/>
                  </a:lnTo>
                  <a:cubicBezTo>
                    <a:pt x="13" y="148"/>
                    <a:pt x="12" y="157"/>
                    <a:pt x="0" y="158"/>
                  </a:cubicBezTo>
                  <a:lnTo>
                    <a:pt x="0" y="16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14" name="Freeform 28"/>
            <p:cNvSpPr>
              <a:spLocks/>
            </p:cNvSpPr>
            <p:nvPr/>
          </p:nvSpPr>
          <p:spPr bwMode="auto">
            <a:xfrm>
              <a:off x="3521" y="2501"/>
              <a:ext cx="603" cy="588"/>
            </a:xfrm>
            <a:custGeom>
              <a:avLst/>
              <a:gdLst>
                <a:gd name="T0" fmla="*/ 2147483647 w 161"/>
                <a:gd name="T1" fmla="*/ 2147483647 h 157"/>
                <a:gd name="T2" fmla="*/ 2147483647 w 161"/>
                <a:gd name="T3" fmla="*/ 2147483647 h 157"/>
                <a:gd name="T4" fmla="*/ 2147483647 w 161"/>
                <a:gd name="T5" fmla="*/ 2147483647 h 157"/>
                <a:gd name="T6" fmla="*/ 2147483647 w 161"/>
                <a:gd name="T7" fmla="*/ 2147483647 h 157"/>
                <a:gd name="T8" fmla="*/ 2147483647 w 161"/>
                <a:gd name="T9" fmla="*/ 2147483647 h 157"/>
                <a:gd name="T10" fmla="*/ 2147483647 w 161"/>
                <a:gd name="T11" fmla="*/ 0 h 157"/>
                <a:gd name="T12" fmla="*/ 0 w 161"/>
                <a:gd name="T13" fmla="*/ 0 h 157"/>
                <a:gd name="T14" fmla="*/ 0 w 161"/>
                <a:gd name="T15" fmla="*/ 2147483647 h 157"/>
                <a:gd name="T16" fmla="*/ 2147483647 w 161"/>
                <a:gd name="T17" fmla="*/ 2147483647 h 157"/>
                <a:gd name="T18" fmla="*/ 2147483647 w 161"/>
                <a:gd name="T19" fmla="*/ 2147483647 h 157"/>
                <a:gd name="T20" fmla="*/ 0 w 161"/>
                <a:gd name="T21" fmla="*/ 2147483647 h 157"/>
                <a:gd name="T22" fmla="*/ 0 w 161"/>
                <a:gd name="T23" fmla="*/ 2147483647 h 157"/>
                <a:gd name="T24" fmla="*/ 2147483647 w 161"/>
                <a:gd name="T25" fmla="*/ 2147483647 h 157"/>
                <a:gd name="T26" fmla="*/ 2147483647 w 161"/>
                <a:gd name="T27" fmla="*/ 2147483647 h 157"/>
                <a:gd name="T28" fmla="*/ 2147483647 w 161"/>
                <a:gd name="T29" fmla="*/ 2147483647 h 157"/>
                <a:gd name="T30" fmla="*/ 2147483647 w 161"/>
                <a:gd name="T31" fmla="*/ 2147483647 h 157"/>
                <a:gd name="T32" fmla="*/ 2147483647 w 161"/>
                <a:gd name="T33" fmla="*/ 2147483647 h 157"/>
                <a:gd name="T34" fmla="*/ 2147483647 w 161"/>
                <a:gd name="T35" fmla="*/ 2147483647 h 157"/>
                <a:gd name="T36" fmla="*/ 2147483647 w 161"/>
                <a:gd name="T37" fmla="*/ 2147483647 h 157"/>
                <a:gd name="T38" fmla="*/ 2147483647 w 161"/>
                <a:gd name="T39" fmla="*/ 2147483647 h 157"/>
                <a:gd name="T40" fmla="*/ 2147483647 w 161"/>
                <a:gd name="T41" fmla="*/ 2147483647 h 157"/>
                <a:gd name="T42" fmla="*/ 2147483647 w 161"/>
                <a:gd name="T43" fmla="*/ 2147483647 h 157"/>
                <a:gd name="T44" fmla="*/ 2147483647 w 161"/>
                <a:gd name="T45" fmla="*/ 2147483647 h 157"/>
                <a:gd name="T46" fmla="*/ 2147483647 w 161"/>
                <a:gd name="T47" fmla="*/ 2147483647 h 157"/>
                <a:gd name="T48" fmla="*/ 2147483647 w 161"/>
                <a:gd name="T49" fmla="*/ 2147483647 h 157"/>
                <a:gd name="T50" fmla="*/ 2147483647 w 161"/>
                <a:gd name="T51" fmla="*/ 2147483647 h 157"/>
                <a:gd name="T52" fmla="*/ 2147483647 w 161"/>
                <a:gd name="T53" fmla="*/ 0 h 157"/>
                <a:gd name="T54" fmla="*/ 2147483647 w 161"/>
                <a:gd name="T55" fmla="*/ 0 h 157"/>
                <a:gd name="T56" fmla="*/ 2147483647 w 161"/>
                <a:gd name="T57" fmla="*/ 2147483647 h 157"/>
                <a:gd name="T58" fmla="*/ 2147483647 w 161"/>
                <a:gd name="T59" fmla="*/ 2147483647 h 157"/>
                <a:gd name="T60" fmla="*/ 2147483647 w 161"/>
                <a:gd name="T61" fmla="*/ 2147483647 h 157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161"/>
                <a:gd name="T94" fmla="*/ 0 h 157"/>
                <a:gd name="T95" fmla="*/ 161 w 161"/>
                <a:gd name="T96" fmla="*/ 157 h 157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161" h="157">
                  <a:moveTo>
                    <a:pt x="111" y="18"/>
                  </a:moveTo>
                  <a:lnTo>
                    <a:pt x="79" y="108"/>
                  </a:lnTo>
                  <a:lnTo>
                    <a:pt x="51" y="18"/>
                  </a:lnTo>
                  <a:cubicBezTo>
                    <a:pt x="50" y="14"/>
                    <a:pt x="49" y="12"/>
                    <a:pt x="49" y="10"/>
                  </a:cubicBezTo>
                  <a:cubicBezTo>
                    <a:pt x="49" y="7"/>
                    <a:pt x="50" y="5"/>
                    <a:pt x="53" y="4"/>
                  </a:cubicBezTo>
                  <a:lnTo>
                    <a:pt x="53" y="0"/>
                  </a:lnTo>
                  <a:lnTo>
                    <a:pt x="0" y="0"/>
                  </a:lnTo>
                  <a:lnTo>
                    <a:pt x="0" y="4"/>
                  </a:lnTo>
                  <a:cubicBezTo>
                    <a:pt x="13" y="5"/>
                    <a:pt x="14" y="13"/>
                    <a:pt x="14" y="31"/>
                  </a:cubicBezTo>
                  <a:lnTo>
                    <a:pt x="14" y="127"/>
                  </a:lnTo>
                  <a:cubicBezTo>
                    <a:pt x="14" y="144"/>
                    <a:pt x="13" y="153"/>
                    <a:pt x="0" y="154"/>
                  </a:cubicBezTo>
                  <a:lnTo>
                    <a:pt x="0" y="157"/>
                  </a:lnTo>
                  <a:lnTo>
                    <a:pt x="41" y="157"/>
                  </a:lnTo>
                  <a:lnTo>
                    <a:pt x="41" y="154"/>
                  </a:lnTo>
                  <a:cubicBezTo>
                    <a:pt x="29" y="153"/>
                    <a:pt x="28" y="144"/>
                    <a:pt x="28" y="127"/>
                  </a:cubicBezTo>
                  <a:lnTo>
                    <a:pt x="28" y="20"/>
                  </a:lnTo>
                  <a:lnTo>
                    <a:pt x="74" y="156"/>
                  </a:lnTo>
                  <a:lnTo>
                    <a:pt x="123" y="18"/>
                  </a:lnTo>
                  <a:lnTo>
                    <a:pt x="123" y="127"/>
                  </a:lnTo>
                  <a:cubicBezTo>
                    <a:pt x="123" y="144"/>
                    <a:pt x="122" y="153"/>
                    <a:pt x="110" y="154"/>
                  </a:cubicBezTo>
                  <a:lnTo>
                    <a:pt x="110" y="157"/>
                  </a:lnTo>
                  <a:lnTo>
                    <a:pt x="161" y="157"/>
                  </a:lnTo>
                  <a:lnTo>
                    <a:pt x="161" y="154"/>
                  </a:lnTo>
                  <a:cubicBezTo>
                    <a:pt x="149" y="153"/>
                    <a:pt x="148" y="144"/>
                    <a:pt x="148" y="127"/>
                  </a:cubicBezTo>
                  <a:lnTo>
                    <a:pt x="148" y="31"/>
                  </a:lnTo>
                  <a:cubicBezTo>
                    <a:pt x="148" y="13"/>
                    <a:pt x="149" y="5"/>
                    <a:pt x="161" y="4"/>
                  </a:cubicBezTo>
                  <a:lnTo>
                    <a:pt x="161" y="0"/>
                  </a:lnTo>
                  <a:lnTo>
                    <a:pt x="108" y="0"/>
                  </a:lnTo>
                  <a:lnTo>
                    <a:pt x="108" y="4"/>
                  </a:lnTo>
                  <a:cubicBezTo>
                    <a:pt x="111" y="5"/>
                    <a:pt x="113" y="7"/>
                    <a:pt x="113" y="10"/>
                  </a:cubicBezTo>
                  <a:cubicBezTo>
                    <a:pt x="113" y="11"/>
                    <a:pt x="112" y="14"/>
                    <a:pt x="111" y="1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15" name="Freeform 29"/>
            <p:cNvSpPr>
              <a:spLocks/>
            </p:cNvSpPr>
            <p:nvPr/>
          </p:nvSpPr>
          <p:spPr bwMode="auto">
            <a:xfrm>
              <a:off x="1469" y="1215"/>
              <a:ext cx="2871" cy="942"/>
            </a:xfrm>
            <a:custGeom>
              <a:avLst/>
              <a:gdLst>
                <a:gd name="T0" fmla="*/ 0 w 768"/>
                <a:gd name="T1" fmla="*/ 2147483647 h 252"/>
                <a:gd name="T2" fmla="*/ 2147483647 w 768"/>
                <a:gd name="T3" fmla="*/ 0 h 252"/>
                <a:gd name="T4" fmla="*/ 2147483647 w 768"/>
                <a:gd name="T5" fmla="*/ 2147483647 h 252"/>
                <a:gd name="T6" fmla="*/ 2147483647 w 768"/>
                <a:gd name="T7" fmla="*/ 2147483647 h 252"/>
                <a:gd name="T8" fmla="*/ 0 w 768"/>
                <a:gd name="T9" fmla="*/ 2147483647 h 25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68"/>
                <a:gd name="T16" fmla="*/ 0 h 252"/>
                <a:gd name="T17" fmla="*/ 768 w 768"/>
                <a:gd name="T18" fmla="*/ 252 h 25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68" h="252">
                  <a:moveTo>
                    <a:pt x="0" y="124"/>
                  </a:moveTo>
                  <a:lnTo>
                    <a:pt x="381" y="0"/>
                  </a:lnTo>
                  <a:lnTo>
                    <a:pt x="768" y="124"/>
                  </a:lnTo>
                  <a:lnTo>
                    <a:pt x="386" y="252"/>
                  </a:lnTo>
                  <a:lnTo>
                    <a:pt x="0" y="1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16" name="Freeform 30"/>
            <p:cNvSpPr>
              <a:spLocks/>
            </p:cNvSpPr>
            <p:nvPr/>
          </p:nvSpPr>
          <p:spPr bwMode="auto">
            <a:xfrm>
              <a:off x="2003" y="1993"/>
              <a:ext cx="1799" cy="419"/>
            </a:xfrm>
            <a:custGeom>
              <a:avLst/>
              <a:gdLst>
                <a:gd name="T0" fmla="*/ 0 w 481"/>
                <a:gd name="T1" fmla="*/ 2147483647 h 112"/>
                <a:gd name="T2" fmla="*/ 0 w 481"/>
                <a:gd name="T3" fmla="*/ 0 h 112"/>
                <a:gd name="T4" fmla="*/ 2147483647 w 481"/>
                <a:gd name="T5" fmla="*/ 2147483647 h 112"/>
                <a:gd name="T6" fmla="*/ 2147483647 w 481"/>
                <a:gd name="T7" fmla="*/ 0 h 112"/>
                <a:gd name="T8" fmla="*/ 2147483647 w 481"/>
                <a:gd name="T9" fmla="*/ 2147483647 h 112"/>
                <a:gd name="T10" fmla="*/ 0 w 481"/>
                <a:gd name="T11" fmla="*/ 2147483647 h 1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81"/>
                <a:gd name="T19" fmla="*/ 0 h 112"/>
                <a:gd name="T20" fmla="*/ 481 w 481"/>
                <a:gd name="T21" fmla="*/ 112 h 11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81" h="112">
                  <a:moveTo>
                    <a:pt x="0" y="112"/>
                  </a:moveTo>
                  <a:lnTo>
                    <a:pt x="0" y="0"/>
                  </a:lnTo>
                  <a:lnTo>
                    <a:pt x="241" y="82"/>
                  </a:lnTo>
                  <a:lnTo>
                    <a:pt x="481" y="0"/>
                  </a:lnTo>
                  <a:lnTo>
                    <a:pt x="481" y="112"/>
                  </a:lnTo>
                  <a:lnTo>
                    <a:pt x="0" y="11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</p:grpSp>
      <p:pic>
        <p:nvPicPr>
          <p:cNvPr id="17" name="Рисунок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23599" y="1277220"/>
            <a:ext cx="2828858" cy="1424233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48380" y="1269926"/>
            <a:ext cx="2857792" cy="2065518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83087" y="3547829"/>
            <a:ext cx="2823085" cy="1937991"/>
          </a:xfrm>
          <a:prstGeom prst="rect">
            <a:avLst/>
          </a:prstGeom>
        </p:spPr>
      </p:pic>
      <p:pic>
        <p:nvPicPr>
          <p:cNvPr id="1026" name="Picture 2" descr="C:\Users\Админ\Desktop\Снимок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8969" y="3547829"/>
            <a:ext cx="2358118" cy="29453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27194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3657" y="163208"/>
            <a:ext cx="8621486" cy="998742"/>
          </a:xfrm>
          <a:solidFill>
            <a:schemeClr val="accent1">
              <a:lumMod val="20000"/>
              <a:lumOff val="80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Процесс работы в </a:t>
            </a:r>
            <a:b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Электронной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библиотеке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7745" y="1352568"/>
            <a:ext cx="3545541" cy="4889709"/>
          </a:xfrm>
        </p:spPr>
        <p:txBody>
          <a:bodyPr>
            <a:normAutofit/>
          </a:bodyPr>
          <a:lstStyle/>
          <a:p>
            <a:pPr marL="514350" indent="-514350" algn="just">
              <a:lnSpc>
                <a:spcPct val="100000"/>
              </a:lnSpc>
              <a:spcBef>
                <a:spcPts val="0"/>
              </a:spcBef>
              <a:buAutoNum type="arabicPeriod"/>
            </a:pPr>
            <a:r>
              <a:rPr lang="ru-RU" sz="1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После активизации Студент перемещается в «Личный кабинет».</a:t>
            </a:r>
          </a:p>
          <a:p>
            <a:pPr marL="514350" indent="-514350" algn="just">
              <a:lnSpc>
                <a:spcPct val="100000"/>
              </a:lnSpc>
              <a:spcBef>
                <a:spcPts val="0"/>
              </a:spcBef>
              <a:buAutoNum type="arabicPeriod"/>
            </a:pPr>
            <a:endParaRPr lang="ru-RU" sz="17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 algn="just">
              <a:lnSpc>
                <a:spcPct val="100000"/>
              </a:lnSpc>
              <a:spcBef>
                <a:spcPts val="0"/>
              </a:spcBef>
              <a:buAutoNum type="arabicPeriod"/>
            </a:pPr>
            <a:r>
              <a:rPr lang="ru-RU" sz="1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Студент должен перейти во вкладку «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Моя книжная полка</a:t>
            </a:r>
            <a:r>
              <a:rPr lang="ru-RU" sz="1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</a:p>
          <a:p>
            <a:pPr marL="514350" indent="-514350" algn="just">
              <a:lnSpc>
                <a:spcPct val="100000"/>
              </a:lnSpc>
              <a:spcBef>
                <a:spcPts val="0"/>
              </a:spcBef>
              <a:buAutoNum type="arabicPeriod"/>
            </a:pPr>
            <a:endParaRPr lang="ru-RU" sz="17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 algn="just">
              <a:lnSpc>
                <a:spcPct val="100000"/>
              </a:lnSpc>
              <a:spcBef>
                <a:spcPts val="0"/>
              </a:spcBef>
              <a:buAutoNum type="arabicPeriod"/>
            </a:pPr>
            <a:r>
              <a:rPr lang="ru-RU" sz="1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открывшейся странице появится список доступных для чтения </a:t>
            </a:r>
            <a:r>
              <a:rPr lang="ru-RU" sz="1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изданий. </a:t>
            </a:r>
          </a:p>
          <a:p>
            <a:pPr marL="514350" indent="-514350" algn="just">
              <a:lnSpc>
                <a:spcPct val="100000"/>
              </a:lnSpc>
              <a:spcBef>
                <a:spcPts val="0"/>
              </a:spcBef>
              <a:buAutoNum type="arabicPeriod"/>
            </a:pPr>
            <a:endParaRPr lang="ru-RU" sz="17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 algn="just">
              <a:lnSpc>
                <a:spcPct val="100000"/>
              </a:lnSpc>
              <a:spcBef>
                <a:spcPts val="0"/>
              </a:spcBef>
              <a:buAutoNum type="arabicPeriod"/>
            </a:pPr>
            <a:r>
              <a:rPr lang="ru-RU" sz="1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Студент выбирает нужную ему книгу и нажимает ссылку «Перейти к чтению».</a:t>
            </a:r>
            <a:endParaRPr lang="ru-RU" sz="1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57665" y="2623104"/>
            <a:ext cx="4851542" cy="2776209"/>
          </a:xfrm>
          <a:prstGeom prst="rect">
            <a:avLst/>
          </a:prstGeom>
        </p:spPr>
      </p:pic>
      <p:grpSp>
        <p:nvGrpSpPr>
          <p:cNvPr id="6" name="Group 31"/>
          <p:cNvGrpSpPr>
            <a:grpSpLocks/>
          </p:cNvGrpSpPr>
          <p:nvPr/>
        </p:nvGrpSpPr>
        <p:grpSpPr bwMode="auto">
          <a:xfrm>
            <a:off x="7833564" y="509758"/>
            <a:ext cx="1076805" cy="533899"/>
            <a:chOff x="964" y="1215"/>
            <a:chExt cx="3829" cy="1889"/>
          </a:xfrm>
          <a:solidFill>
            <a:srgbClr val="0070C0"/>
          </a:solidFill>
        </p:grpSpPr>
        <p:sp>
          <p:nvSpPr>
            <p:cNvPr id="7" name="Freeform 20"/>
            <p:cNvSpPr>
              <a:spLocks noEditPoints="1"/>
            </p:cNvSpPr>
            <p:nvPr/>
          </p:nvSpPr>
          <p:spPr bwMode="auto">
            <a:xfrm>
              <a:off x="4254" y="2501"/>
              <a:ext cx="539" cy="588"/>
            </a:xfrm>
            <a:custGeom>
              <a:avLst/>
              <a:gdLst>
                <a:gd name="T0" fmla="*/ 2147483647 w 144"/>
                <a:gd name="T1" fmla="*/ 2147483647 h 157"/>
                <a:gd name="T2" fmla="*/ 2147483647 w 144"/>
                <a:gd name="T3" fmla="*/ 2147483647 h 157"/>
                <a:gd name="T4" fmla="*/ 2147483647 w 144"/>
                <a:gd name="T5" fmla="*/ 2147483647 h 157"/>
                <a:gd name="T6" fmla="*/ 2147483647 w 144"/>
                <a:gd name="T7" fmla="*/ 2147483647 h 157"/>
                <a:gd name="T8" fmla="*/ 2147483647 w 144"/>
                <a:gd name="T9" fmla="*/ 2147483647 h 157"/>
                <a:gd name="T10" fmla="*/ 2147483647 w 144"/>
                <a:gd name="T11" fmla="*/ 2147483647 h 157"/>
                <a:gd name="T12" fmla="*/ 2147483647 w 144"/>
                <a:gd name="T13" fmla="*/ 2147483647 h 157"/>
                <a:gd name="T14" fmla="*/ 2147483647 w 144"/>
                <a:gd name="T15" fmla="*/ 2147483647 h 157"/>
                <a:gd name="T16" fmla="*/ 2147483647 w 144"/>
                <a:gd name="T17" fmla="*/ 2147483647 h 157"/>
                <a:gd name="T18" fmla="*/ 2147483647 w 144"/>
                <a:gd name="T19" fmla="*/ 2147483647 h 157"/>
                <a:gd name="T20" fmla="*/ 2147483647 w 144"/>
                <a:gd name="T21" fmla="*/ 2147483647 h 157"/>
                <a:gd name="T22" fmla="*/ 2147483647 w 144"/>
                <a:gd name="T23" fmla="*/ 2147483647 h 157"/>
                <a:gd name="T24" fmla="*/ 2147483647 w 144"/>
                <a:gd name="T25" fmla="*/ 2147483647 h 157"/>
                <a:gd name="T26" fmla="*/ 2147483647 w 144"/>
                <a:gd name="T27" fmla="*/ 0 h 157"/>
                <a:gd name="T28" fmla="*/ 2147483647 w 144"/>
                <a:gd name="T29" fmla="*/ 0 h 157"/>
                <a:gd name="T30" fmla="*/ 2147483647 w 144"/>
                <a:gd name="T31" fmla="*/ 2147483647 h 157"/>
                <a:gd name="T32" fmla="*/ 2147483647 w 144"/>
                <a:gd name="T33" fmla="*/ 2147483647 h 157"/>
                <a:gd name="T34" fmla="*/ 2147483647 w 144"/>
                <a:gd name="T35" fmla="*/ 2147483647 h 157"/>
                <a:gd name="T36" fmla="*/ 2147483647 w 144"/>
                <a:gd name="T37" fmla="*/ 2147483647 h 157"/>
                <a:gd name="T38" fmla="*/ 0 w 144"/>
                <a:gd name="T39" fmla="*/ 2147483647 h 157"/>
                <a:gd name="T40" fmla="*/ 0 w 144"/>
                <a:gd name="T41" fmla="*/ 2147483647 h 157"/>
                <a:gd name="T42" fmla="*/ 2147483647 w 144"/>
                <a:gd name="T43" fmla="*/ 2147483647 h 157"/>
                <a:gd name="T44" fmla="*/ 2147483647 w 144"/>
                <a:gd name="T45" fmla="*/ 2147483647 h 157"/>
                <a:gd name="T46" fmla="*/ 2147483647 w 144"/>
                <a:gd name="T47" fmla="*/ 2147483647 h 157"/>
                <a:gd name="T48" fmla="*/ 2147483647 w 144"/>
                <a:gd name="T49" fmla="*/ 2147483647 h 157"/>
                <a:gd name="T50" fmla="*/ 2147483647 w 144"/>
                <a:gd name="T51" fmla="*/ 2147483647 h 157"/>
                <a:gd name="T52" fmla="*/ 2147483647 w 144"/>
                <a:gd name="T53" fmla="*/ 2147483647 h 157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144"/>
                <a:gd name="T82" fmla="*/ 0 h 157"/>
                <a:gd name="T83" fmla="*/ 144 w 144"/>
                <a:gd name="T84" fmla="*/ 157 h 157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144" h="157">
                  <a:moveTo>
                    <a:pt x="42" y="154"/>
                  </a:moveTo>
                  <a:cubicBezTo>
                    <a:pt x="35" y="153"/>
                    <a:pt x="32" y="149"/>
                    <a:pt x="32" y="142"/>
                  </a:cubicBezTo>
                  <a:cubicBezTo>
                    <a:pt x="32" y="138"/>
                    <a:pt x="33" y="133"/>
                    <a:pt x="35" y="126"/>
                  </a:cubicBezTo>
                  <a:lnTo>
                    <a:pt x="47" y="87"/>
                  </a:lnTo>
                  <a:cubicBezTo>
                    <a:pt x="83" y="92"/>
                    <a:pt x="104" y="114"/>
                    <a:pt x="104" y="139"/>
                  </a:cubicBezTo>
                  <a:cubicBezTo>
                    <a:pt x="104" y="147"/>
                    <a:pt x="102" y="151"/>
                    <a:pt x="95" y="154"/>
                  </a:cubicBezTo>
                  <a:lnTo>
                    <a:pt x="95" y="157"/>
                  </a:lnTo>
                  <a:lnTo>
                    <a:pt x="144" y="157"/>
                  </a:lnTo>
                  <a:lnTo>
                    <a:pt x="144" y="154"/>
                  </a:lnTo>
                  <a:cubicBezTo>
                    <a:pt x="134" y="153"/>
                    <a:pt x="132" y="145"/>
                    <a:pt x="127" y="130"/>
                  </a:cubicBezTo>
                  <a:lnTo>
                    <a:pt x="93" y="18"/>
                  </a:lnTo>
                  <a:cubicBezTo>
                    <a:pt x="92" y="16"/>
                    <a:pt x="91" y="14"/>
                    <a:pt x="91" y="12"/>
                  </a:cubicBezTo>
                  <a:cubicBezTo>
                    <a:pt x="91" y="8"/>
                    <a:pt x="93" y="6"/>
                    <a:pt x="97" y="4"/>
                  </a:cubicBezTo>
                  <a:lnTo>
                    <a:pt x="97" y="0"/>
                  </a:lnTo>
                  <a:lnTo>
                    <a:pt x="52" y="0"/>
                  </a:lnTo>
                  <a:lnTo>
                    <a:pt x="52" y="4"/>
                  </a:lnTo>
                  <a:cubicBezTo>
                    <a:pt x="56" y="6"/>
                    <a:pt x="58" y="8"/>
                    <a:pt x="58" y="12"/>
                  </a:cubicBezTo>
                  <a:cubicBezTo>
                    <a:pt x="58" y="14"/>
                    <a:pt x="57" y="16"/>
                    <a:pt x="56" y="18"/>
                  </a:cubicBezTo>
                  <a:lnTo>
                    <a:pt x="21" y="124"/>
                  </a:lnTo>
                  <a:cubicBezTo>
                    <a:pt x="16" y="140"/>
                    <a:pt x="13" y="151"/>
                    <a:pt x="0" y="154"/>
                  </a:cubicBezTo>
                  <a:lnTo>
                    <a:pt x="0" y="157"/>
                  </a:lnTo>
                  <a:lnTo>
                    <a:pt x="42" y="157"/>
                  </a:lnTo>
                  <a:lnTo>
                    <a:pt x="42" y="154"/>
                  </a:lnTo>
                  <a:close/>
                  <a:moveTo>
                    <a:pt x="51" y="75"/>
                  </a:moveTo>
                  <a:lnTo>
                    <a:pt x="69" y="20"/>
                  </a:lnTo>
                  <a:lnTo>
                    <a:pt x="90" y="91"/>
                  </a:lnTo>
                  <a:cubicBezTo>
                    <a:pt x="79" y="80"/>
                    <a:pt x="67" y="77"/>
                    <a:pt x="51" y="7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8" name="Freeform 21"/>
            <p:cNvSpPr>
              <a:spLocks noEditPoints="1"/>
            </p:cNvSpPr>
            <p:nvPr/>
          </p:nvSpPr>
          <p:spPr bwMode="auto">
            <a:xfrm>
              <a:off x="2474" y="2501"/>
              <a:ext cx="531" cy="588"/>
            </a:xfrm>
            <a:custGeom>
              <a:avLst/>
              <a:gdLst>
                <a:gd name="T0" fmla="*/ 0 w 142"/>
                <a:gd name="T1" fmla="*/ 2147483647 h 157"/>
                <a:gd name="T2" fmla="*/ 2147483647 w 142"/>
                <a:gd name="T3" fmla="*/ 2147483647 h 157"/>
                <a:gd name="T4" fmla="*/ 2147483647 w 142"/>
                <a:gd name="T5" fmla="*/ 2147483647 h 157"/>
                <a:gd name="T6" fmla="*/ 2147483647 w 142"/>
                <a:gd name="T7" fmla="*/ 2147483647 h 157"/>
                <a:gd name="T8" fmla="*/ 2147483647 w 142"/>
                <a:gd name="T9" fmla="*/ 2147483647 h 157"/>
                <a:gd name="T10" fmla="*/ 2147483647 w 142"/>
                <a:gd name="T11" fmla="*/ 0 h 157"/>
                <a:gd name="T12" fmla="*/ 0 w 142"/>
                <a:gd name="T13" fmla="*/ 0 h 157"/>
                <a:gd name="T14" fmla="*/ 0 w 142"/>
                <a:gd name="T15" fmla="*/ 2147483647 h 157"/>
                <a:gd name="T16" fmla="*/ 2147483647 w 142"/>
                <a:gd name="T17" fmla="*/ 2147483647 h 157"/>
                <a:gd name="T18" fmla="*/ 2147483647 w 142"/>
                <a:gd name="T19" fmla="*/ 2147483647 h 157"/>
                <a:gd name="T20" fmla="*/ 0 w 142"/>
                <a:gd name="T21" fmla="*/ 2147483647 h 157"/>
                <a:gd name="T22" fmla="*/ 0 w 142"/>
                <a:gd name="T23" fmla="*/ 2147483647 h 157"/>
                <a:gd name="T24" fmla="*/ 2147483647 w 142"/>
                <a:gd name="T25" fmla="*/ 2147483647 h 157"/>
                <a:gd name="T26" fmla="*/ 2147483647 w 142"/>
                <a:gd name="T27" fmla="*/ 2147483647 h 157"/>
                <a:gd name="T28" fmla="*/ 2147483647 w 142"/>
                <a:gd name="T29" fmla="*/ 2147483647 h 157"/>
                <a:gd name="T30" fmla="*/ 2147483647 w 142"/>
                <a:gd name="T31" fmla="*/ 2147483647 h 157"/>
                <a:gd name="T32" fmla="*/ 2147483647 w 142"/>
                <a:gd name="T33" fmla="*/ 2147483647 h 157"/>
                <a:gd name="T34" fmla="*/ 2147483647 w 142"/>
                <a:gd name="T35" fmla="*/ 2147483647 h 15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42"/>
                <a:gd name="T55" fmla="*/ 0 h 157"/>
                <a:gd name="T56" fmla="*/ 142 w 142"/>
                <a:gd name="T57" fmla="*/ 157 h 157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42" h="157">
                  <a:moveTo>
                    <a:pt x="0" y="157"/>
                  </a:moveTo>
                  <a:lnTo>
                    <a:pt x="68" y="157"/>
                  </a:lnTo>
                  <a:cubicBezTo>
                    <a:pt x="91" y="157"/>
                    <a:pt x="107" y="154"/>
                    <a:pt x="121" y="140"/>
                  </a:cubicBezTo>
                  <a:cubicBezTo>
                    <a:pt x="134" y="127"/>
                    <a:pt x="142" y="109"/>
                    <a:pt x="142" y="89"/>
                  </a:cubicBezTo>
                  <a:cubicBezTo>
                    <a:pt x="142" y="59"/>
                    <a:pt x="129" y="33"/>
                    <a:pt x="108" y="17"/>
                  </a:cubicBezTo>
                  <a:cubicBezTo>
                    <a:pt x="94" y="6"/>
                    <a:pt x="76" y="0"/>
                    <a:pt x="55" y="0"/>
                  </a:cubicBezTo>
                  <a:lnTo>
                    <a:pt x="0" y="0"/>
                  </a:lnTo>
                  <a:lnTo>
                    <a:pt x="0" y="4"/>
                  </a:lnTo>
                  <a:cubicBezTo>
                    <a:pt x="12" y="5"/>
                    <a:pt x="13" y="12"/>
                    <a:pt x="13" y="30"/>
                  </a:cubicBezTo>
                  <a:lnTo>
                    <a:pt x="13" y="128"/>
                  </a:lnTo>
                  <a:cubicBezTo>
                    <a:pt x="13" y="145"/>
                    <a:pt x="12" y="153"/>
                    <a:pt x="0" y="154"/>
                  </a:cubicBezTo>
                  <a:lnTo>
                    <a:pt x="0" y="157"/>
                  </a:lnTo>
                  <a:close/>
                  <a:moveTo>
                    <a:pt x="38" y="124"/>
                  </a:moveTo>
                  <a:lnTo>
                    <a:pt x="38" y="34"/>
                  </a:lnTo>
                  <a:cubicBezTo>
                    <a:pt x="38" y="18"/>
                    <a:pt x="40" y="12"/>
                    <a:pt x="56" y="12"/>
                  </a:cubicBezTo>
                  <a:cubicBezTo>
                    <a:pt x="87" y="12"/>
                    <a:pt x="115" y="45"/>
                    <a:pt x="115" y="86"/>
                  </a:cubicBezTo>
                  <a:cubicBezTo>
                    <a:pt x="115" y="122"/>
                    <a:pt x="95" y="146"/>
                    <a:pt x="60" y="146"/>
                  </a:cubicBezTo>
                  <a:cubicBezTo>
                    <a:pt x="38" y="146"/>
                    <a:pt x="38" y="143"/>
                    <a:pt x="38" y="12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9" name="Freeform 22"/>
            <p:cNvSpPr>
              <a:spLocks noEditPoints="1"/>
            </p:cNvSpPr>
            <p:nvPr/>
          </p:nvSpPr>
          <p:spPr bwMode="auto">
            <a:xfrm>
              <a:off x="1917" y="2501"/>
              <a:ext cx="539" cy="588"/>
            </a:xfrm>
            <a:custGeom>
              <a:avLst/>
              <a:gdLst>
                <a:gd name="T0" fmla="*/ 2147483647 w 144"/>
                <a:gd name="T1" fmla="*/ 2147483647 h 157"/>
                <a:gd name="T2" fmla="*/ 2147483647 w 144"/>
                <a:gd name="T3" fmla="*/ 2147483647 h 157"/>
                <a:gd name="T4" fmla="*/ 2147483647 w 144"/>
                <a:gd name="T5" fmla="*/ 2147483647 h 157"/>
                <a:gd name="T6" fmla="*/ 2147483647 w 144"/>
                <a:gd name="T7" fmla="*/ 2147483647 h 157"/>
                <a:gd name="T8" fmla="*/ 2147483647 w 144"/>
                <a:gd name="T9" fmla="*/ 2147483647 h 157"/>
                <a:gd name="T10" fmla="*/ 2147483647 w 144"/>
                <a:gd name="T11" fmla="*/ 2147483647 h 157"/>
                <a:gd name="T12" fmla="*/ 2147483647 w 144"/>
                <a:gd name="T13" fmla="*/ 2147483647 h 157"/>
                <a:gd name="T14" fmla="*/ 2147483647 w 144"/>
                <a:gd name="T15" fmla="*/ 2147483647 h 157"/>
                <a:gd name="T16" fmla="*/ 2147483647 w 144"/>
                <a:gd name="T17" fmla="*/ 2147483647 h 157"/>
                <a:gd name="T18" fmla="*/ 2147483647 w 144"/>
                <a:gd name="T19" fmla="*/ 2147483647 h 157"/>
                <a:gd name="T20" fmla="*/ 2147483647 w 144"/>
                <a:gd name="T21" fmla="*/ 2147483647 h 157"/>
                <a:gd name="T22" fmla="*/ 2147483647 w 144"/>
                <a:gd name="T23" fmla="*/ 2147483647 h 157"/>
                <a:gd name="T24" fmla="*/ 2147483647 w 144"/>
                <a:gd name="T25" fmla="*/ 2147483647 h 157"/>
                <a:gd name="T26" fmla="*/ 2147483647 w 144"/>
                <a:gd name="T27" fmla="*/ 0 h 157"/>
                <a:gd name="T28" fmla="*/ 2147483647 w 144"/>
                <a:gd name="T29" fmla="*/ 0 h 157"/>
                <a:gd name="T30" fmla="*/ 2147483647 w 144"/>
                <a:gd name="T31" fmla="*/ 2147483647 h 157"/>
                <a:gd name="T32" fmla="*/ 2147483647 w 144"/>
                <a:gd name="T33" fmla="*/ 2147483647 h 157"/>
                <a:gd name="T34" fmla="*/ 2147483647 w 144"/>
                <a:gd name="T35" fmla="*/ 2147483647 h 157"/>
                <a:gd name="T36" fmla="*/ 2147483647 w 144"/>
                <a:gd name="T37" fmla="*/ 2147483647 h 157"/>
                <a:gd name="T38" fmla="*/ 0 w 144"/>
                <a:gd name="T39" fmla="*/ 2147483647 h 157"/>
                <a:gd name="T40" fmla="*/ 0 w 144"/>
                <a:gd name="T41" fmla="*/ 2147483647 h 157"/>
                <a:gd name="T42" fmla="*/ 2147483647 w 144"/>
                <a:gd name="T43" fmla="*/ 2147483647 h 157"/>
                <a:gd name="T44" fmla="*/ 2147483647 w 144"/>
                <a:gd name="T45" fmla="*/ 2147483647 h 157"/>
                <a:gd name="T46" fmla="*/ 2147483647 w 144"/>
                <a:gd name="T47" fmla="*/ 2147483647 h 157"/>
                <a:gd name="T48" fmla="*/ 2147483647 w 144"/>
                <a:gd name="T49" fmla="*/ 2147483647 h 157"/>
                <a:gd name="T50" fmla="*/ 2147483647 w 144"/>
                <a:gd name="T51" fmla="*/ 2147483647 h 157"/>
                <a:gd name="T52" fmla="*/ 2147483647 w 144"/>
                <a:gd name="T53" fmla="*/ 2147483647 h 157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144"/>
                <a:gd name="T82" fmla="*/ 0 h 157"/>
                <a:gd name="T83" fmla="*/ 144 w 144"/>
                <a:gd name="T84" fmla="*/ 157 h 157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144" h="157">
                  <a:moveTo>
                    <a:pt x="43" y="154"/>
                  </a:moveTo>
                  <a:cubicBezTo>
                    <a:pt x="35" y="153"/>
                    <a:pt x="32" y="149"/>
                    <a:pt x="32" y="142"/>
                  </a:cubicBezTo>
                  <a:cubicBezTo>
                    <a:pt x="32" y="138"/>
                    <a:pt x="33" y="133"/>
                    <a:pt x="35" y="126"/>
                  </a:cubicBezTo>
                  <a:lnTo>
                    <a:pt x="48" y="87"/>
                  </a:lnTo>
                  <a:cubicBezTo>
                    <a:pt x="84" y="92"/>
                    <a:pt x="105" y="114"/>
                    <a:pt x="105" y="139"/>
                  </a:cubicBezTo>
                  <a:cubicBezTo>
                    <a:pt x="105" y="147"/>
                    <a:pt x="102" y="151"/>
                    <a:pt x="96" y="154"/>
                  </a:cubicBezTo>
                  <a:lnTo>
                    <a:pt x="96" y="157"/>
                  </a:lnTo>
                  <a:lnTo>
                    <a:pt x="144" y="157"/>
                  </a:lnTo>
                  <a:lnTo>
                    <a:pt x="144" y="154"/>
                  </a:lnTo>
                  <a:cubicBezTo>
                    <a:pt x="135" y="153"/>
                    <a:pt x="132" y="145"/>
                    <a:pt x="128" y="130"/>
                  </a:cubicBezTo>
                  <a:lnTo>
                    <a:pt x="93" y="18"/>
                  </a:lnTo>
                  <a:cubicBezTo>
                    <a:pt x="92" y="16"/>
                    <a:pt x="92" y="14"/>
                    <a:pt x="92" y="12"/>
                  </a:cubicBezTo>
                  <a:cubicBezTo>
                    <a:pt x="92" y="8"/>
                    <a:pt x="93" y="6"/>
                    <a:pt x="97" y="4"/>
                  </a:cubicBezTo>
                  <a:lnTo>
                    <a:pt x="97" y="0"/>
                  </a:lnTo>
                  <a:lnTo>
                    <a:pt x="52" y="0"/>
                  </a:lnTo>
                  <a:lnTo>
                    <a:pt x="52" y="4"/>
                  </a:lnTo>
                  <a:cubicBezTo>
                    <a:pt x="56" y="6"/>
                    <a:pt x="58" y="8"/>
                    <a:pt x="58" y="12"/>
                  </a:cubicBezTo>
                  <a:cubicBezTo>
                    <a:pt x="58" y="14"/>
                    <a:pt x="58" y="16"/>
                    <a:pt x="57" y="18"/>
                  </a:cubicBezTo>
                  <a:lnTo>
                    <a:pt x="22" y="124"/>
                  </a:lnTo>
                  <a:cubicBezTo>
                    <a:pt x="17" y="140"/>
                    <a:pt x="13" y="151"/>
                    <a:pt x="0" y="154"/>
                  </a:cubicBezTo>
                  <a:lnTo>
                    <a:pt x="0" y="157"/>
                  </a:lnTo>
                  <a:lnTo>
                    <a:pt x="43" y="157"/>
                  </a:lnTo>
                  <a:lnTo>
                    <a:pt x="43" y="154"/>
                  </a:lnTo>
                  <a:close/>
                  <a:moveTo>
                    <a:pt x="51" y="75"/>
                  </a:moveTo>
                  <a:lnTo>
                    <a:pt x="69" y="20"/>
                  </a:lnTo>
                  <a:lnTo>
                    <a:pt x="91" y="91"/>
                  </a:lnTo>
                  <a:cubicBezTo>
                    <a:pt x="80" y="80"/>
                    <a:pt x="67" y="77"/>
                    <a:pt x="51" y="7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10" name="Freeform 23"/>
            <p:cNvSpPr>
              <a:spLocks noEditPoints="1"/>
            </p:cNvSpPr>
            <p:nvPr/>
          </p:nvSpPr>
          <p:spPr bwMode="auto">
            <a:xfrm>
              <a:off x="964" y="2501"/>
              <a:ext cx="538" cy="588"/>
            </a:xfrm>
            <a:custGeom>
              <a:avLst/>
              <a:gdLst>
                <a:gd name="T0" fmla="*/ 2147483647 w 144"/>
                <a:gd name="T1" fmla="*/ 2147483647 h 157"/>
                <a:gd name="T2" fmla="*/ 2147483647 w 144"/>
                <a:gd name="T3" fmla="*/ 2147483647 h 157"/>
                <a:gd name="T4" fmla="*/ 2147483647 w 144"/>
                <a:gd name="T5" fmla="*/ 2147483647 h 157"/>
                <a:gd name="T6" fmla="*/ 2147483647 w 144"/>
                <a:gd name="T7" fmla="*/ 2147483647 h 157"/>
                <a:gd name="T8" fmla="*/ 2147483647 w 144"/>
                <a:gd name="T9" fmla="*/ 2147483647 h 157"/>
                <a:gd name="T10" fmla="*/ 2147483647 w 144"/>
                <a:gd name="T11" fmla="*/ 2147483647 h 157"/>
                <a:gd name="T12" fmla="*/ 2147483647 w 144"/>
                <a:gd name="T13" fmla="*/ 2147483647 h 157"/>
                <a:gd name="T14" fmla="*/ 2147483647 w 144"/>
                <a:gd name="T15" fmla="*/ 2147483647 h 157"/>
                <a:gd name="T16" fmla="*/ 2147483647 w 144"/>
                <a:gd name="T17" fmla="*/ 2147483647 h 157"/>
                <a:gd name="T18" fmla="*/ 2147483647 w 144"/>
                <a:gd name="T19" fmla="*/ 2147483647 h 157"/>
                <a:gd name="T20" fmla="*/ 2147483647 w 144"/>
                <a:gd name="T21" fmla="*/ 2147483647 h 157"/>
                <a:gd name="T22" fmla="*/ 2147483647 w 144"/>
                <a:gd name="T23" fmla="*/ 2147483647 h 157"/>
                <a:gd name="T24" fmla="*/ 2147483647 w 144"/>
                <a:gd name="T25" fmla="*/ 2147483647 h 157"/>
                <a:gd name="T26" fmla="*/ 2147483647 w 144"/>
                <a:gd name="T27" fmla="*/ 0 h 157"/>
                <a:gd name="T28" fmla="*/ 2147483647 w 144"/>
                <a:gd name="T29" fmla="*/ 0 h 157"/>
                <a:gd name="T30" fmla="*/ 2147483647 w 144"/>
                <a:gd name="T31" fmla="*/ 2147483647 h 157"/>
                <a:gd name="T32" fmla="*/ 2147483647 w 144"/>
                <a:gd name="T33" fmla="*/ 2147483647 h 157"/>
                <a:gd name="T34" fmla="*/ 2147483647 w 144"/>
                <a:gd name="T35" fmla="*/ 2147483647 h 157"/>
                <a:gd name="T36" fmla="*/ 2147483647 w 144"/>
                <a:gd name="T37" fmla="*/ 2147483647 h 157"/>
                <a:gd name="T38" fmla="*/ 0 w 144"/>
                <a:gd name="T39" fmla="*/ 2147483647 h 157"/>
                <a:gd name="T40" fmla="*/ 0 w 144"/>
                <a:gd name="T41" fmla="*/ 2147483647 h 157"/>
                <a:gd name="T42" fmla="*/ 2147483647 w 144"/>
                <a:gd name="T43" fmla="*/ 2147483647 h 157"/>
                <a:gd name="T44" fmla="*/ 2147483647 w 144"/>
                <a:gd name="T45" fmla="*/ 2147483647 h 157"/>
                <a:gd name="T46" fmla="*/ 2147483647 w 144"/>
                <a:gd name="T47" fmla="*/ 2147483647 h 157"/>
                <a:gd name="T48" fmla="*/ 2147483647 w 144"/>
                <a:gd name="T49" fmla="*/ 2147483647 h 157"/>
                <a:gd name="T50" fmla="*/ 2147483647 w 144"/>
                <a:gd name="T51" fmla="*/ 2147483647 h 157"/>
                <a:gd name="T52" fmla="*/ 2147483647 w 144"/>
                <a:gd name="T53" fmla="*/ 2147483647 h 157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144"/>
                <a:gd name="T82" fmla="*/ 0 h 157"/>
                <a:gd name="T83" fmla="*/ 144 w 144"/>
                <a:gd name="T84" fmla="*/ 157 h 157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144" h="157">
                  <a:moveTo>
                    <a:pt x="43" y="154"/>
                  </a:moveTo>
                  <a:cubicBezTo>
                    <a:pt x="35" y="153"/>
                    <a:pt x="32" y="149"/>
                    <a:pt x="32" y="142"/>
                  </a:cubicBezTo>
                  <a:cubicBezTo>
                    <a:pt x="32" y="138"/>
                    <a:pt x="33" y="133"/>
                    <a:pt x="35" y="126"/>
                  </a:cubicBezTo>
                  <a:lnTo>
                    <a:pt x="48" y="87"/>
                  </a:lnTo>
                  <a:cubicBezTo>
                    <a:pt x="84" y="92"/>
                    <a:pt x="104" y="114"/>
                    <a:pt x="104" y="139"/>
                  </a:cubicBezTo>
                  <a:cubicBezTo>
                    <a:pt x="104" y="147"/>
                    <a:pt x="102" y="151"/>
                    <a:pt x="96" y="154"/>
                  </a:cubicBezTo>
                  <a:lnTo>
                    <a:pt x="96" y="157"/>
                  </a:lnTo>
                  <a:lnTo>
                    <a:pt x="144" y="157"/>
                  </a:lnTo>
                  <a:lnTo>
                    <a:pt x="144" y="154"/>
                  </a:lnTo>
                  <a:cubicBezTo>
                    <a:pt x="135" y="153"/>
                    <a:pt x="132" y="145"/>
                    <a:pt x="128" y="130"/>
                  </a:cubicBezTo>
                  <a:lnTo>
                    <a:pt x="93" y="18"/>
                  </a:lnTo>
                  <a:cubicBezTo>
                    <a:pt x="92" y="16"/>
                    <a:pt x="92" y="14"/>
                    <a:pt x="92" y="12"/>
                  </a:cubicBezTo>
                  <a:cubicBezTo>
                    <a:pt x="92" y="8"/>
                    <a:pt x="93" y="6"/>
                    <a:pt x="97" y="4"/>
                  </a:cubicBezTo>
                  <a:lnTo>
                    <a:pt x="97" y="0"/>
                  </a:lnTo>
                  <a:lnTo>
                    <a:pt x="52" y="0"/>
                  </a:lnTo>
                  <a:lnTo>
                    <a:pt x="52" y="4"/>
                  </a:lnTo>
                  <a:cubicBezTo>
                    <a:pt x="56" y="6"/>
                    <a:pt x="58" y="8"/>
                    <a:pt x="58" y="12"/>
                  </a:cubicBezTo>
                  <a:cubicBezTo>
                    <a:pt x="58" y="14"/>
                    <a:pt x="58" y="16"/>
                    <a:pt x="57" y="18"/>
                  </a:cubicBezTo>
                  <a:lnTo>
                    <a:pt x="22" y="124"/>
                  </a:lnTo>
                  <a:cubicBezTo>
                    <a:pt x="17" y="140"/>
                    <a:pt x="13" y="151"/>
                    <a:pt x="0" y="154"/>
                  </a:cubicBezTo>
                  <a:lnTo>
                    <a:pt x="0" y="157"/>
                  </a:lnTo>
                  <a:lnTo>
                    <a:pt x="43" y="157"/>
                  </a:lnTo>
                  <a:lnTo>
                    <a:pt x="43" y="154"/>
                  </a:lnTo>
                  <a:close/>
                  <a:moveTo>
                    <a:pt x="51" y="75"/>
                  </a:moveTo>
                  <a:lnTo>
                    <a:pt x="69" y="20"/>
                  </a:lnTo>
                  <a:lnTo>
                    <a:pt x="91" y="91"/>
                  </a:lnTo>
                  <a:cubicBezTo>
                    <a:pt x="80" y="80"/>
                    <a:pt x="67" y="77"/>
                    <a:pt x="51" y="7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11" name="Freeform 24"/>
            <p:cNvSpPr>
              <a:spLocks/>
            </p:cNvSpPr>
            <p:nvPr/>
          </p:nvSpPr>
          <p:spPr bwMode="auto">
            <a:xfrm>
              <a:off x="4150" y="1978"/>
              <a:ext cx="198" cy="609"/>
            </a:xfrm>
            <a:custGeom>
              <a:avLst/>
              <a:gdLst>
                <a:gd name="T0" fmla="*/ 2147483647 w 53"/>
                <a:gd name="T1" fmla="*/ 0 h 163"/>
                <a:gd name="T2" fmla="*/ 0 w 53"/>
                <a:gd name="T3" fmla="*/ 2147483647 h 163"/>
                <a:gd name="T4" fmla="*/ 0 w 53"/>
                <a:gd name="T5" fmla="*/ 2147483647 h 163"/>
                <a:gd name="T6" fmla="*/ 2147483647 w 53"/>
                <a:gd name="T7" fmla="*/ 2147483647 h 163"/>
                <a:gd name="T8" fmla="*/ 2147483647 w 53"/>
                <a:gd name="T9" fmla="*/ 2147483647 h 163"/>
                <a:gd name="T10" fmla="*/ 0 w 53"/>
                <a:gd name="T11" fmla="*/ 2147483647 h 163"/>
                <a:gd name="T12" fmla="*/ 0 w 53"/>
                <a:gd name="T13" fmla="*/ 2147483647 h 163"/>
                <a:gd name="T14" fmla="*/ 2147483647 w 53"/>
                <a:gd name="T15" fmla="*/ 2147483647 h 163"/>
                <a:gd name="T16" fmla="*/ 2147483647 w 53"/>
                <a:gd name="T17" fmla="*/ 2147483647 h 163"/>
                <a:gd name="T18" fmla="*/ 2147483647 w 53"/>
                <a:gd name="T19" fmla="*/ 2147483647 h 163"/>
                <a:gd name="T20" fmla="*/ 2147483647 w 53"/>
                <a:gd name="T21" fmla="*/ 0 h 16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53"/>
                <a:gd name="T34" fmla="*/ 0 h 163"/>
                <a:gd name="T35" fmla="*/ 53 w 53"/>
                <a:gd name="T36" fmla="*/ 163 h 163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53" h="163">
                  <a:moveTo>
                    <a:pt x="39" y="0"/>
                  </a:moveTo>
                  <a:lnTo>
                    <a:pt x="0" y="6"/>
                  </a:lnTo>
                  <a:lnTo>
                    <a:pt x="0" y="7"/>
                  </a:lnTo>
                  <a:cubicBezTo>
                    <a:pt x="15" y="9"/>
                    <a:pt x="15" y="24"/>
                    <a:pt x="15" y="38"/>
                  </a:cubicBezTo>
                  <a:lnTo>
                    <a:pt x="15" y="131"/>
                  </a:lnTo>
                  <a:cubicBezTo>
                    <a:pt x="15" y="144"/>
                    <a:pt x="15" y="159"/>
                    <a:pt x="0" y="160"/>
                  </a:cubicBezTo>
                  <a:lnTo>
                    <a:pt x="0" y="163"/>
                  </a:lnTo>
                  <a:lnTo>
                    <a:pt x="53" y="163"/>
                  </a:lnTo>
                  <a:lnTo>
                    <a:pt x="53" y="160"/>
                  </a:lnTo>
                  <a:cubicBezTo>
                    <a:pt x="39" y="159"/>
                    <a:pt x="39" y="145"/>
                    <a:pt x="39" y="131"/>
                  </a:cubicBezTo>
                  <a:lnTo>
                    <a:pt x="39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12" name="Freeform 25"/>
            <p:cNvSpPr>
              <a:spLocks/>
            </p:cNvSpPr>
            <p:nvPr/>
          </p:nvSpPr>
          <p:spPr bwMode="auto">
            <a:xfrm>
              <a:off x="4157" y="1783"/>
              <a:ext cx="154" cy="165"/>
            </a:xfrm>
            <a:custGeom>
              <a:avLst/>
              <a:gdLst>
                <a:gd name="T0" fmla="*/ 0 w 41"/>
                <a:gd name="T1" fmla="*/ 2147483647 h 44"/>
                <a:gd name="T2" fmla="*/ 2147483647 w 41"/>
                <a:gd name="T3" fmla="*/ 2147483647 h 44"/>
                <a:gd name="T4" fmla="*/ 2147483647 w 41"/>
                <a:gd name="T5" fmla="*/ 2147483647 h 44"/>
                <a:gd name="T6" fmla="*/ 2147483647 w 41"/>
                <a:gd name="T7" fmla="*/ 0 h 44"/>
                <a:gd name="T8" fmla="*/ 0 w 41"/>
                <a:gd name="T9" fmla="*/ 2147483647 h 4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1"/>
                <a:gd name="T16" fmla="*/ 0 h 44"/>
                <a:gd name="T17" fmla="*/ 41 w 41"/>
                <a:gd name="T18" fmla="*/ 44 h 4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1" h="44">
                  <a:moveTo>
                    <a:pt x="0" y="22"/>
                  </a:moveTo>
                  <a:cubicBezTo>
                    <a:pt x="0" y="34"/>
                    <a:pt x="8" y="44"/>
                    <a:pt x="21" y="44"/>
                  </a:cubicBezTo>
                  <a:cubicBezTo>
                    <a:pt x="33" y="44"/>
                    <a:pt x="41" y="32"/>
                    <a:pt x="41" y="21"/>
                  </a:cubicBezTo>
                  <a:cubicBezTo>
                    <a:pt x="41" y="10"/>
                    <a:pt x="32" y="0"/>
                    <a:pt x="21" y="0"/>
                  </a:cubicBezTo>
                  <a:cubicBezTo>
                    <a:pt x="7" y="0"/>
                    <a:pt x="0" y="9"/>
                    <a:pt x="0" y="2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auto">
            <a:xfrm>
              <a:off x="1465" y="2486"/>
              <a:ext cx="493" cy="618"/>
            </a:xfrm>
            <a:custGeom>
              <a:avLst/>
              <a:gdLst>
                <a:gd name="T0" fmla="*/ 2147483647 w 132"/>
                <a:gd name="T1" fmla="*/ 2147483647 h 165"/>
                <a:gd name="T2" fmla="*/ 2147483647 w 132"/>
                <a:gd name="T3" fmla="*/ 2147483647 h 165"/>
                <a:gd name="T4" fmla="*/ 2147483647 w 132"/>
                <a:gd name="T5" fmla="*/ 2147483647 h 165"/>
                <a:gd name="T6" fmla="*/ 2147483647 w 132"/>
                <a:gd name="T7" fmla="*/ 2147483647 h 165"/>
                <a:gd name="T8" fmla="*/ 2147483647 w 132"/>
                <a:gd name="T9" fmla="*/ 2147483647 h 165"/>
                <a:gd name="T10" fmla="*/ 2147483647 w 132"/>
                <a:gd name="T11" fmla="*/ 2147483647 h 165"/>
                <a:gd name="T12" fmla="*/ 2147483647 w 132"/>
                <a:gd name="T13" fmla="*/ 0 h 165"/>
                <a:gd name="T14" fmla="*/ 2147483647 w 132"/>
                <a:gd name="T15" fmla="*/ 2147483647 h 165"/>
                <a:gd name="T16" fmla="*/ 2147483647 w 132"/>
                <a:gd name="T17" fmla="*/ 2147483647 h 165"/>
                <a:gd name="T18" fmla="*/ 0 w 132"/>
                <a:gd name="T19" fmla="*/ 2147483647 h 165"/>
                <a:gd name="T20" fmla="*/ 2147483647 w 132"/>
                <a:gd name="T21" fmla="*/ 2147483647 h 165"/>
                <a:gd name="T22" fmla="*/ 2147483647 w 132"/>
                <a:gd name="T23" fmla="*/ 2147483647 h 165"/>
                <a:gd name="T24" fmla="*/ 2147483647 w 132"/>
                <a:gd name="T25" fmla="*/ 2147483647 h 165"/>
                <a:gd name="T26" fmla="*/ 2147483647 w 132"/>
                <a:gd name="T27" fmla="*/ 2147483647 h 165"/>
                <a:gd name="T28" fmla="*/ 2147483647 w 132"/>
                <a:gd name="T29" fmla="*/ 2147483647 h 165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32"/>
                <a:gd name="T46" fmla="*/ 0 h 165"/>
                <a:gd name="T47" fmla="*/ 132 w 132"/>
                <a:gd name="T48" fmla="*/ 165 h 165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32" h="165">
                  <a:moveTo>
                    <a:pt x="128" y="113"/>
                  </a:moveTo>
                  <a:cubicBezTo>
                    <a:pt x="118" y="139"/>
                    <a:pt x="108" y="151"/>
                    <a:pt x="88" y="151"/>
                  </a:cubicBezTo>
                  <a:cubicBezTo>
                    <a:pt x="52" y="151"/>
                    <a:pt x="25" y="116"/>
                    <a:pt x="25" y="73"/>
                  </a:cubicBezTo>
                  <a:cubicBezTo>
                    <a:pt x="25" y="37"/>
                    <a:pt x="44" y="14"/>
                    <a:pt x="73" y="14"/>
                  </a:cubicBezTo>
                  <a:cubicBezTo>
                    <a:pt x="93" y="14"/>
                    <a:pt x="109" y="25"/>
                    <a:pt x="118" y="46"/>
                  </a:cubicBezTo>
                  <a:lnTo>
                    <a:pt x="121" y="46"/>
                  </a:lnTo>
                  <a:lnTo>
                    <a:pt x="111" y="0"/>
                  </a:lnTo>
                  <a:cubicBezTo>
                    <a:pt x="107" y="3"/>
                    <a:pt x="103" y="4"/>
                    <a:pt x="99" y="4"/>
                  </a:cubicBezTo>
                  <a:cubicBezTo>
                    <a:pt x="91" y="4"/>
                    <a:pt x="80" y="1"/>
                    <a:pt x="67" y="1"/>
                  </a:cubicBezTo>
                  <a:cubicBezTo>
                    <a:pt x="25" y="1"/>
                    <a:pt x="0" y="28"/>
                    <a:pt x="0" y="75"/>
                  </a:cubicBezTo>
                  <a:cubicBezTo>
                    <a:pt x="0" y="129"/>
                    <a:pt x="30" y="165"/>
                    <a:pt x="82" y="165"/>
                  </a:cubicBezTo>
                  <a:cubicBezTo>
                    <a:pt x="91" y="165"/>
                    <a:pt x="95" y="163"/>
                    <a:pt x="104" y="163"/>
                  </a:cubicBezTo>
                  <a:cubicBezTo>
                    <a:pt x="106" y="163"/>
                    <a:pt x="110" y="163"/>
                    <a:pt x="114" y="164"/>
                  </a:cubicBezTo>
                  <a:lnTo>
                    <a:pt x="132" y="113"/>
                  </a:lnTo>
                  <a:lnTo>
                    <a:pt x="128" y="11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14" name="Freeform 27"/>
            <p:cNvSpPr>
              <a:spLocks/>
            </p:cNvSpPr>
            <p:nvPr/>
          </p:nvSpPr>
          <p:spPr bwMode="auto">
            <a:xfrm>
              <a:off x="3035" y="2486"/>
              <a:ext cx="460" cy="614"/>
            </a:xfrm>
            <a:custGeom>
              <a:avLst/>
              <a:gdLst>
                <a:gd name="T0" fmla="*/ 0 w 123"/>
                <a:gd name="T1" fmla="*/ 2147483647 h 164"/>
                <a:gd name="T2" fmla="*/ 2147483647 w 123"/>
                <a:gd name="T3" fmla="*/ 2147483647 h 164"/>
                <a:gd name="T4" fmla="*/ 2147483647 w 123"/>
                <a:gd name="T5" fmla="*/ 2147483647 h 164"/>
                <a:gd name="T6" fmla="*/ 2147483647 w 123"/>
                <a:gd name="T7" fmla="*/ 2147483647 h 164"/>
                <a:gd name="T8" fmla="*/ 2147483647 w 123"/>
                <a:gd name="T9" fmla="*/ 2147483647 h 164"/>
                <a:gd name="T10" fmla="*/ 2147483647 w 123"/>
                <a:gd name="T11" fmla="*/ 2147483647 h 164"/>
                <a:gd name="T12" fmla="*/ 2147483647 w 123"/>
                <a:gd name="T13" fmla="*/ 2147483647 h 164"/>
                <a:gd name="T14" fmla="*/ 2147483647 w 123"/>
                <a:gd name="T15" fmla="*/ 2147483647 h 164"/>
                <a:gd name="T16" fmla="*/ 2147483647 w 123"/>
                <a:gd name="T17" fmla="*/ 2147483647 h 164"/>
                <a:gd name="T18" fmla="*/ 2147483647 w 123"/>
                <a:gd name="T19" fmla="*/ 2147483647 h 164"/>
                <a:gd name="T20" fmla="*/ 2147483647 w 123"/>
                <a:gd name="T21" fmla="*/ 2147483647 h 164"/>
                <a:gd name="T22" fmla="*/ 2147483647 w 123"/>
                <a:gd name="T23" fmla="*/ 2147483647 h 164"/>
                <a:gd name="T24" fmla="*/ 2147483647 w 123"/>
                <a:gd name="T25" fmla="*/ 2147483647 h 164"/>
                <a:gd name="T26" fmla="*/ 2147483647 w 123"/>
                <a:gd name="T27" fmla="*/ 2147483647 h 164"/>
                <a:gd name="T28" fmla="*/ 2147483647 w 123"/>
                <a:gd name="T29" fmla="*/ 2147483647 h 164"/>
                <a:gd name="T30" fmla="*/ 2147483647 w 123"/>
                <a:gd name="T31" fmla="*/ 2147483647 h 164"/>
                <a:gd name="T32" fmla="*/ 2147483647 w 123"/>
                <a:gd name="T33" fmla="*/ 2147483647 h 164"/>
                <a:gd name="T34" fmla="*/ 2147483647 w 123"/>
                <a:gd name="T35" fmla="*/ 2147483647 h 164"/>
                <a:gd name="T36" fmla="*/ 2147483647 w 123"/>
                <a:gd name="T37" fmla="*/ 2147483647 h 164"/>
                <a:gd name="T38" fmla="*/ 2147483647 w 123"/>
                <a:gd name="T39" fmla="*/ 0 h 164"/>
                <a:gd name="T40" fmla="*/ 2147483647 w 123"/>
                <a:gd name="T41" fmla="*/ 2147483647 h 164"/>
                <a:gd name="T42" fmla="*/ 0 w 123"/>
                <a:gd name="T43" fmla="*/ 2147483647 h 164"/>
                <a:gd name="T44" fmla="*/ 0 w 123"/>
                <a:gd name="T45" fmla="*/ 2147483647 h 164"/>
                <a:gd name="T46" fmla="*/ 2147483647 w 123"/>
                <a:gd name="T47" fmla="*/ 2147483647 h 164"/>
                <a:gd name="T48" fmla="*/ 2147483647 w 123"/>
                <a:gd name="T49" fmla="*/ 2147483647 h 164"/>
                <a:gd name="T50" fmla="*/ 0 w 123"/>
                <a:gd name="T51" fmla="*/ 2147483647 h 164"/>
                <a:gd name="T52" fmla="*/ 0 w 123"/>
                <a:gd name="T53" fmla="*/ 2147483647 h 164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123"/>
                <a:gd name="T82" fmla="*/ 0 h 164"/>
                <a:gd name="T83" fmla="*/ 123 w 123"/>
                <a:gd name="T84" fmla="*/ 164 h 164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123" h="164">
                  <a:moveTo>
                    <a:pt x="0" y="161"/>
                  </a:moveTo>
                  <a:lnTo>
                    <a:pt x="92" y="161"/>
                  </a:lnTo>
                  <a:cubicBezTo>
                    <a:pt x="97" y="161"/>
                    <a:pt x="101" y="161"/>
                    <a:pt x="105" y="164"/>
                  </a:cubicBezTo>
                  <a:lnTo>
                    <a:pt x="123" y="103"/>
                  </a:lnTo>
                  <a:lnTo>
                    <a:pt x="120" y="103"/>
                  </a:lnTo>
                  <a:cubicBezTo>
                    <a:pt x="106" y="134"/>
                    <a:pt x="85" y="150"/>
                    <a:pt x="60" y="150"/>
                  </a:cubicBezTo>
                  <a:cubicBezTo>
                    <a:pt x="39" y="150"/>
                    <a:pt x="38" y="143"/>
                    <a:pt x="38" y="126"/>
                  </a:cubicBezTo>
                  <a:lnTo>
                    <a:pt x="38" y="60"/>
                  </a:lnTo>
                  <a:lnTo>
                    <a:pt x="50" y="60"/>
                  </a:lnTo>
                  <a:cubicBezTo>
                    <a:pt x="69" y="60"/>
                    <a:pt x="77" y="66"/>
                    <a:pt x="84" y="88"/>
                  </a:cubicBezTo>
                  <a:lnTo>
                    <a:pt x="87" y="88"/>
                  </a:lnTo>
                  <a:lnTo>
                    <a:pt x="79" y="33"/>
                  </a:lnTo>
                  <a:lnTo>
                    <a:pt x="76" y="33"/>
                  </a:lnTo>
                  <a:cubicBezTo>
                    <a:pt x="74" y="46"/>
                    <a:pt x="68" y="48"/>
                    <a:pt x="53" y="48"/>
                  </a:cubicBezTo>
                  <a:lnTo>
                    <a:pt x="38" y="48"/>
                  </a:lnTo>
                  <a:lnTo>
                    <a:pt x="38" y="34"/>
                  </a:lnTo>
                  <a:cubicBezTo>
                    <a:pt x="38" y="19"/>
                    <a:pt x="40" y="16"/>
                    <a:pt x="55" y="16"/>
                  </a:cubicBezTo>
                  <a:cubicBezTo>
                    <a:pt x="79" y="16"/>
                    <a:pt x="99" y="30"/>
                    <a:pt x="107" y="51"/>
                  </a:cubicBezTo>
                  <a:lnTo>
                    <a:pt x="110" y="51"/>
                  </a:lnTo>
                  <a:lnTo>
                    <a:pt x="99" y="0"/>
                  </a:lnTo>
                  <a:cubicBezTo>
                    <a:pt x="97" y="3"/>
                    <a:pt x="92" y="4"/>
                    <a:pt x="86" y="4"/>
                  </a:cubicBezTo>
                  <a:lnTo>
                    <a:pt x="0" y="4"/>
                  </a:lnTo>
                  <a:lnTo>
                    <a:pt x="0" y="8"/>
                  </a:lnTo>
                  <a:cubicBezTo>
                    <a:pt x="12" y="9"/>
                    <a:pt x="13" y="17"/>
                    <a:pt x="13" y="35"/>
                  </a:cubicBezTo>
                  <a:lnTo>
                    <a:pt x="13" y="131"/>
                  </a:lnTo>
                  <a:cubicBezTo>
                    <a:pt x="13" y="148"/>
                    <a:pt x="12" y="157"/>
                    <a:pt x="0" y="158"/>
                  </a:cubicBezTo>
                  <a:lnTo>
                    <a:pt x="0" y="16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15" name="Freeform 28"/>
            <p:cNvSpPr>
              <a:spLocks/>
            </p:cNvSpPr>
            <p:nvPr/>
          </p:nvSpPr>
          <p:spPr bwMode="auto">
            <a:xfrm>
              <a:off x="3521" y="2501"/>
              <a:ext cx="603" cy="588"/>
            </a:xfrm>
            <a:custGeom>
              <a:avLst/>
              <a:gdLst>
                <a:gd name="T0" fmla="*/ 2147483647 w 161"/>
                <a:gd name="T1" fmla="*/ 2147483647 h 157"/>
                <a:gd name="T2" fmla="*/ 2147483647 w 161"/>
                <a:gd name="T3" fmla="*/ 2147483647 h 157"/>
                <a:gd name="T4" fmla="*/ 2147483647 w 161"/>
                <a:gd name="T5" fmla="*/ 2147483647 h 157"/>
                <a:gd name="T6" fmla="*/ 2147483647 w 161"/>
                <a:gd name="T7" fmla="*/ 2147483647 h 157"/>
                <a:gd name="T8" fmla="*/ 2147483647 w 161"/>
                <a:gd name="T9" fmla="*/ 2147483647 h 157"/>
                <a:gd name="T10" fmla="*/ 2147483647 w 161"/>
                <a:gd name="T11" fmla="*/ 0 h 157"/>
                <a:gd name="T12" fmla="*/ 0 w 161"/>
                <a:gd name="T13" fmla="*/ 0 h 157"/>
                <a:gd name="T14" fmla="*/ 0 w 161"/>
                <a:gd name="T15" fmla="*/ 2147483647 h 157"/>
                <a:gd name="T16" fmla="*/ 2147483647 w 161"/>
                <a:gd name="T17" fmla="*/ 2147483647 h 157"/>
                <a:gd name="T18" fmla="*/ 2147483647 w 161"/>
                <a:gd name="T19" fmla="*/ 2147483647 h 157"/>
                <a:gd name="T20" fmla="*/ 0 w 161"/>
                <a:gd name="T21" fmla="*/ 2147483647 h 157"/>
                <a:gd name="T22" fmla="*/ 0 w 161"/>
                <a:gd name="T23" fmla="*/ 2147483647 h 157"/>
                <a:gd name="T24" fmla="*/ 2147483647 w 161"/>
                <a:gd name="T25" fmla="*/ 2147483647 h 157"/>
                <a:gd name="T26" fmla="*/ 2147483647 w 161"/>
                <a:gd name="T27" fmla="*/ 2147483647 h 157"/>
                <a:gd name="T28" fmla="*/ 2147483647 w 161"/>
                <a:gd name="T29" fmla="*/ 2147483647 h 157"/>
                <a:gd name="T30" fmla="*/ 2147483647 w 161"/>
                <a:gd name="T31" fmla="*/ 2147483647 h 157"/>
                <a:gd name="T32" fmla="*/ 2147483647 w 161"/>
                <a:gd name="T33" fmla="*/ 2147483647 h 157"/>
                <a:gd name="T34" fmla="*/ 2147483647 w 161"/>
                <a:gd name="T35" fmla="*/ 2147483647 h 157"/>
                <a:gd name="T36" fmla="*/ 2147483647 w 161"/>
                <a:gd name="T37" fmla="*/ 2147483647 h 157"/>
                <a:gd name="T38" fmla="*/ 2147483647 w 161"/>
                <a:gd name="T39" fmla="*/ 2147483647 h 157"/>
                <a:gd name="T40" fmla="*/ 2147483647 w 161"/>
                <a:gd name="T41" fmla="*/ 2147483647 h 157"/>
                <a:gd name="T42" fmla="*/ 2147483647 w 161"/>
                <a:gd name="T43" fmla="*/ 2147483647 h 157"/>
                <a:gd name="T44" fmla="*/ 2147483647 w 161"/>
                <a:gd name="T45" fmla="*/ 2147483647 h 157"/>
                <a:gd name="T46" fmla="*/ 2147483647 w 161"/>
                <a:gd name="T47" fmla="*/ 2147483647 h 157"/>
                <a:gd name="T48" fmla="*/ 2147483647 w 161"/>
                <a:gd name="T49" fmla="*/ 2147483647 h 157"/>
                <a:gd name="T50" fmla="*/ 2147483647 w 161"/>
                <a:gd name="T51" fmla="*/ 2147483647 h 157"/>
                <a:gd name="T52" fmla="*/ 2147483647 w 161"/>
                <a:gd name="T53" fmla="*/ 0 h 157"/>
                <a:gd name="T54" fmla="*/ 2147483647 w 161"/>
                <a:gd name="T55" fmla="*/ 0 h 157"/>
                <a:gd name="T56" fmla="*/ 2147483647 w 161"/>
                <a:gd name="T57" fmla="*/ 2147483647 h 157"/>
                <a:gd name="T58" fmla="*/ 2147483647 w 161"/>
                <a:gd name="T59" fmla="*/ 2147483647 h 157"/>
                <a:gd name="T60" fmla="*/ 2147483647 w 161"/>
                <a:gd name="T61" fmla="*/ 2147483647 h 157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161"/>
                <a:gd name="T94" fmla="*/ 0 h 157"/>
                <a:gd name="T95" fmla="*/ 161 w 161"/>
                <a:gd name="T96" fmla="*/ 157 h 157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161" h="157">
                  <a:moveTo>
                    <a:pt x="111" y="18"/>
                  </a:moveTo>
                  <a:lnTo>
                    <a:pt x="79" y="108"/>
                  </a:lnTo>
                  <a:lnTo>
                    <a:pt x="51" y="18"/>
                  </a:lnTo>
                  <a:cubicBezTo>
                    <a:pt x="50" y="14"/>
                    <a:pt x="49" y="12"/>
                    <a:pt x="49" y="10"/>
                  </a:cubicBezTo>
                  <a:cubicBezTo>
                    <a:pt x="49" y="7"/>
                    <a:pt x="50" y="5"/>
                    <a:pt x="53" y="4"/>
                  </a:cubicBezTo>
                  <a:lnTo>
                    <a:pt x="53" y="0"/>
                  </a:lnTo>
                  <a:lnTo>
                    <a:pt x="0" y="0"/>
                  </a:lnTo>
                  <a:lnTo>
                    <a:pt x="0" y="4"/>
                  </a:lnTo>
                  <a:cubicBezTo>
                    <a:pt x="13" y="5"/>
                    <a:pt x="14" y="13"/>
                    <a:pt x="14" y="31"/>
                  </a:cubicBezTo>
                  <a:lnTo>
                    <a:pt x="14" y="127"/>
                  </a:lnTo>
                  <a:cubicBezTo>
                    <a:pt x="14" y="144"/>
                    <a:pt x="13" y="153"/>
                    <a:pt x="0" y="154"/>
                  </a:cubicBezTo>
                  <a:lnTo>
                    <a:pt x="0" y="157"/>
                  </a:lnTo>
                  <a:lnTo>
                    <a:pt x="41" y="157"/>
                  </a:lnTo>
                  <a:lnTo>
                    <a:pt x="41" y="154"/>
                  </a:lnTo>
                  <a:cubicBezTo>
                    <a:pt x="29" y="153"/>
                    <a:pt x="28" y="144"/>
                    <a:pt x="28" y="127"/>
                  </a:cubicBezTo>
                  <a:lnTo>
                    <a:pt x="28" y="20"/>
                  </a:lnTo>
                  <a:lnTo>
                    <a:pt x="74" y="156"/>
                  </a:lnTo>
                  <a:lnTo>
                    <a:pt x="123" y="18"/>
                  </a:lnTo>
                  <a:lnTo>
                    <a:pt x="123" y="127"/>
                  </a:lnTo>
                  <a:cubicBezTo>
                    <a:pt x="123" y="144"/>
                    <a:pt x="122" y="153"/>
                    <a:pt x="110" y="154"/>
                  </a:cubicBezTo>
                  <a:lnTo>
                    <a:pt x="110" y="157"/>
                  </a:lnTo>
                  <a:lnTo>
                    <a:pt x="161" y="157"/>
                  </a:lnTo>
                  <a:lnTo>
                    <a:pt x="161" y="154"/>
                  </a:lnTo>
                  <a:cubicBezTo>
                    <a:pt x="149" y="153"/>
                    <a:pt x="148" y="144"/>
                    <a:pt x="148" y="127"/>
                  </a:cubicBezTo>
                  <a:lnTo>
                    <a:pt x="148" y="31"/>
                  </a:lnTo>
                  <a:cubicBezTo>
                    <a:pt x="148" y="13"/>
                    <a:pt x="149" y="5"/>
                    <a:pt x="161" y="4"/>
                  </a:cubicBezTo>
                  <a:lnTo>
                    <a:pt x="161" y="0"/>
                  </a:lnTo>
                  <a:lnTo>
                    <a:pt x="108" y="0"/>
                  </a:lnTo>
                  <a:lnTo>
                    <a:pt x="108" y="4"/>
                  </a:lnTo>
                  <a:cubicBezTo>
                    <a:pt x="111" y="5"/>
                    <a:pt x="113" y="7"/>
                    <a:pt x="113" y="10"/>
                  </a:cubicBezTo>
                  <a:cubicBezTo>
                    <a:pt x="113" y="11"/>
                    <a:pt x="112" y="14"/>
                    <a:pt x="111" y="1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16" name="Freeform 29"/>
            <p:cNvSpPr>
              <a:spLocks/>
            </p:cNvSpPr>
            <p:nvPr/>
          </p:nvSpPr>
          <p:spPr bwMode="auto">
            <a:xfrm>
              <a:off x="1469" y="1215"/>
              <a:ext cx="2871" cy="942"/>
            </a:xfrm>
            <a:custGeom>
              <a:avLst/>
              <a:gdLst>
                <a:gd name="T0" fmla="*/ 0 w 768"/>
                <a:gd name="T1" fmla="*/ 2147483647 h 252"/>
                <a:gd name="T2" fmla="*/ 2147483647 w 768"/>
                <a:gd name="T3" fmla="*/ 0 h 252"/>
                <a:gd name="T4" fmla="*/ 2147483647 w 768"/>
                <a:gd name="T5" fmla="*/ 2147483647 h 252"/>
                <a:gd name="T6" fmla="*/ 2147483647 w 768"/>
                <a:gd name="T7" fmla="*/ 2147483647 h 252"/>
                <a:gd name="T8" fmla="*/ 0 w 768"/>
                <a:gd name="T9" fmla="*/ 2147483647 h 25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68"/>
                <a:gd name="T16" fmla="*/ 0 h 252"/>
                <a:gd name="T17" fmla="*/ 768 w 768"/>
                <a:gd name="T18" fmla="*/ 252 h 25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68" h="252">
                  <a:moveTo>
                    <a:pt x="0" y="124"/>
                  </a:moveTo>
                  <a:lnTo>
                    <a:pt x="381" y="0"/>
                  </a:lnTo>
                  <a:lnTo>
                    <a:pt x="768" y="124"/>
                  </a:lnTo>
                  <a:lnTo>
                    <a:pt x="386" y="252"/>
                  </a:lnTo>
                  <a:lnTo>
                    <a:pt x="0" y="1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17" name="Freeform 30"/>
            <p:cNvSpPr>
              <a:spLocks/>
            </p:cNvSpPr>
            <p:nvPr/>
          </p:nvSpPr>
          <p:spPr bwMode="auto">
            <a:xfrm>
              <a:off x="2003" y="1993"/>
              <a:ext cx="1799" cy="419"/>
            </a:xfrm>
            <a:custGeom>
              <a:avLst/>
              <a:gdLst>
                <a:gd name="T0" fmla="*/ 0 w 481"/>
                <a:gd name="T1" fmla="*/ 2147483647 h 112"/>
                <a:gd name="T2" fmla="*/ 0 w 481"/>
                <a:gd name="T3" fmla="*/ 0 h 112"/>
                <a:gd name="T4" fmla="*/ 2147483647 w 481"/>
                <a:gd name="T5" fmla="*/ 2147483647 h 112"/>
                <a:gd name="T6" fmla="*/ 2147483647 w 481"/>
                <a:gd name="T7" fmla="*/ 0 h 112"/>
                <a:gd name="T8" fmla="*/ 2147483647 w 481"/>
                <a:gd name="T9" fmla="*/ 2147483647 h 112"/>
                <a:gd name="T10" fmla="*/ 0 w 481"/>
                <a:gd name="T11" fmla="*/ 2147483647 h 1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81"/>
                <a:gd name="T19" fmla="*/ 0 h 112"/>
                <a:gd name="T20" fmla="*/ 481 w 481"/>
                <a:gd name="T21" fmla="*/ 112 h 11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81" h="112">
                  <a:moveTo>
                    <a:pt x="0" y="112"/>
                  </a:moveTo>
                  <a:lnTo>
                    <a:pt x="0" y="0"/>
                  </a:lnTo>
                  <a:lnTo>
                    <a:pt x="241" y="82"/>
                  </a:lnTo>
                  <a:lnTo>
                    <a:pt x="481" y="0"/>
                  </a:lnTo>
                  <a:lnTo>
                    <a:pt x="481" y="112"/>
                  </a:lnTo>
                  <a:lnTo>
                    <a:pt x="0" y="11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</p:grpSp>
      <p:sp>
        <p:nvSpPr>
          <p:cNvPr id="18" name="AutoShape 2" descr="https://apf.mail.ru/cgi-bin/readmsg/2%20%D0%A1%D0%BD%D0%B8%D0%BC%D0%BE%D0%BA.PNG?id=15186098980000000028%3B0%3B1&amp;x-email=epv7%40mail.ru&amp;exif=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1" name="Picture 3" descr="C:\Users\Админ\Desktop\2 Снимок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7665" y="1445079"/>
            <a:ext cx="4809756" cy="7828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0008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6281" y="907687"/>
            <a:ext cx="8853054" cy="2534632"/>
          </a:xfrm>
        </p:spPr>
        <p:txBody>
          <a:bodyPr>
            <a:normAutofit fontScale="70000" lnSpcReduction="20000"/>
          </a:bodyPr>
          <a:lstStyle/>
          <a:p>
            <a:pPr marL="514350" indent="-514350">
              <a:buAutoNum type="arabicPeriod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 вкладке «Содержание» находится оглавление книги </a:t>
            </a:r>
          </a:p>
          <a:p>
            <a:pPr marL="514350" indent="-514350">
              <a:buAutoNum type="arabicPeriod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Вкладка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«Поиск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 - 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возможность поиска по тексту издания</a:t>
            </a:r>
            <a:r>
              <a:rPr lang="ru-RU" sz="2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514350" indent="-514350">
              <a:buAutoNum type="arabicPeriod"/>
            </a:pP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Режим «Номер страницы</a:t>
            </a:r>
            <a:r>
              <a:rPr lang="ru-RU" sz="2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 - поможет 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перейти на нужную Вам </a:t>
            </a:r>
            <a:r>
              <a:rPr lang="ru-RU" sz="2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страницу</a:t>
            </a:r>
          </a:p>
          <a:p>
            <a:pPr marL="514350" indent="-514350">
              <a:buAutoNum type="arabicPeriod"/>
            </a:pPr>
            <a:r>
              <a:rPr lang="ru-RU" sz="2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Режим «Чтения» – позволяет только читать и листать страницы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«Вперед» и «Назад» (стрелочки слева и справа от страницы)</a:t>
            </a:r>
            <a:endParaRPr lang="ru-RU" sz="2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AutoNum type="arabicPeriod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Режим «Копирования» -  дает возможность копировать нужный Вам текст и печатать материал постранично </a:t>
            </a:r>
          </a:p>
          <a:p>
            <a:pPr marL="514350" indent="-514350">
              <a:buAutoNum type="arabicPeriod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Режим «Печать» – позволяет печатать материал постранично</a:t>
            </a:r>
          </a:p>
          <a:p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800" dirty="0"/>
          </a:p>
          <a:p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153877" y="112338"/>
            <a:ext cx="8853054" cy="767609"/>
          </a:xfrm>
          <a:solidFill>
            <a:schemeClr val="accent1">
              <a:lumMod val="20000"/>
              <a:lumOff val="80000"/>
            </a:schemeClr>
          </a:solidFill>
        </p:spPr>
        <p:txBody>
          <a:bodyPr vert="horz" lIns="91440" tIns="45720" rIns="91440" bIns="45720" numCol="1" rtlCol="0" anchor="ctr">
            <a:noAutofit/>
          </a:bodyPr>
          <a:lstStyle/>
          <a:p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Процесс чтения или копирования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книги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5" name="Group 31"/>
          <p:cNvGrpSpPr>
            <a:grpSpLocks/>
          </p:cNvGrpSpPr>
          <p:nvPr/>
        </p:nvGrpSpPr>
        <p:grpSpPr bwMode="auto">
          <a:xfrm>
            <a:off x="7836222" y="186684"/>
            <a:ext cx="1076805" cy="533899"/>
            <a:chOff x="964" y="1215"/>
            <a:chExt cx="3829" cy="1889"/>
          </a:xfrm>
          <a:solidFill>
            <a:srgbClr val="0070C0"/>
          </a:solidFill>
        </p:grpSpPr>
        <p:sp>
          <p:nvSpPr>
            <p:cNvPr id="6" name="Freeform 20"/>
            <p:cNvSpPr>
              <a:spLocks noEditPoints="1"/>
            </p:cNvSpPr>
            <p:nvPr/>
          </p:nvSpPr>
          <p:spPr bwMode="auto">
            <a:xfrm>
              <a:off x="4254" y="2501"/>
              <a:ext cx="539" cy="588"/>
            </a:xfrm>
            <a:custGeom>
              <a:avLst/>
              <a:gdLst>
                <a:gd name="T0" fmla="*/ 2147483647 w 144"/>
                <a:gd name="T1" fmla="*/ 2147483647 h 157"/>
                <a:gd name="T2" fmla="*/ 2147483647 w 144"/>
                <a:gd name="T3" fmla="*/ 2147483647 h 157"/>
                <a:gd name="T4" fmla="*/ 2147483647 w 144"/>
                <a:gd name="T5" fmla="*/ 2147483647 h 157"/>
                <a:gd name="T6" fmla="*/ 2147483647 w 144"/>
                <a:gd name="T7" fmla="*/ 2147483647 h 157"/>
                <a:gd name="T8" fmla="*/ 2147483647 w 144"/>
                <a:gd name="T9" fmla="*/ 2147483647 h 157"/>
                <a:gd name="T10" fmla="*/ 2147483647 w 144"/>
                <a:gd name="T11" fmla="*/ 2147483647 h 157"/>
                <a:gd name="T12" fmla="*/ 2147483647 w 144"/>
                <a:gd name="T13" fmla="*/ 2147483647 h 157"/>
                <a:gd name="T14" fmla="*/ 2147483647 w 144"/>
                <a:gd name="T15" fmla="*/ 2147483647 h 157"/>
                <a:gd name="T16" fmla="*/ 2147483647 w 144"/>
                <a:gd name="T17" fmla="*/ 2147483647 h 157"/>
                <a:gd name="T18" fmla="*/ 2147483647 w 144"/>
                <a:gd name="T19" fmla="*/ 2147483647 h 157"/>
                <a:gd name="T20" fmla="*/ 2147483647 w 144"/>
                <a:gd name="T21" fmla="*/ 2147483647 h 157"/>
                <a:gd name="T22" fmla="*/ 2147483647 w 144"/>
                <a:gd name="T23" fmla="*/ 2147483647 h 157"/>
                <a:gd name="T24" fmla="*/ 2147483647 w 144"/>
                <a:gd name="T25" fmla="*/ 2147483647 h 157"/>
                <a:gd name="T26" fmla="*/ 2147483647 w 144"/>
                <a:gd name="T27" fmla="*/ 0 h 157"/>
                <a:gd name="T28" fmla="*/ 2147483647 w 144"/>
                <a:gd name="T29" fmla="*/ 0 h 157"/>
                <a:gd name="T30" fmla="*/ 2147483647 w 144"/>
                <a:gd name="T31" fmla="*/ 2147483647 h 157"/>
                <a:gd name="T32" fmla="*/ 2147483647 w 144"/>
                <a:gd name="T33" fmla="*/ 2147483647 h 157"/>
                <a:gd name="T34" fmla="*/ 2147483647 w 144"/>
                <a:gd name="T35" fmla="*/ 2147483647 h 157"/>
                <a:gd name="T36" fmla="*/ 2147483647 w 144"/>
                <a:gd name="T37" fmla="*/ 2147483647 h 157"/>
                <a:gd name="T38" fmla="*/ 0 w 144"/>
                <a:gd name="T39" fmla="*/ 2147483647 h 157"/>
                <a:gd name="T40" fmla="*/ 0 w 144"/>
                <a:gd name="T41" fmla="*/ 2147483647 h 157"/>
                <a:gd name="T42" fmla="*/ 2147483647 w 144"/>
                <a:gd name="T43" fmla="*/ 2147483647 h 157"/>
                <a:gd name="T44" fmla="*/ 2147483647 w 144"/>
                <a:gd name="T45" fmla="*/ 2147483647 h 157"/>
                <a:gd name="T46" fmla="*/ 2147483647 w 144"/>
                <a:gd name="T47" fmla="*/ 2147483647 h 157"/>
                <a:gd name="T48" fmla="*/ 2147483647 w 144"/>
                <a:gd name="T49" fmla="*/ 2147483647 h 157"/>
                <a:gd name="T50" fmla="*/ 2147483647 w 144"/>
                <a:gd name="T51" fmla="*/ 2147483647 h 157"/>
                <a:gd name="T52" fmla="*/ 2147483647 w 144"/>
                <a:gd name="T53" fmla="*/ 2147483647 h 157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144"/>
                <a:gd name="T82" fmla="*/ 0 h 157"/>
                <a:gd name="T83" fmla="*/ 144 w 144"/>
                <a:gd name="T84" fmla="*/ 157 h 157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144" h="157">
                  <a:moveTo>
                    <a:pt x="42" y="154"/>
                  </a:moveTo>
                  <a:cubicBezTo>
                    <a:pt x="35" y="153"/>
                    <a:pt x="32" y="149"/>
                    <a:pt x="32" y="142"/>
                  </a:cubicBezTo>
                  <a:cubicBezTo>
                    <a:pt x="32" y="138"/>
                    <a:pt x="33" y="133"/>
                    <a:pt x="35" y="126"/>
                  </a:cubicBezTo>
                  <a:lnTo>
                    <a:pt x="47" y="87"/>
                  </a:lnTo>
                  <a:cubicBezTo>
                    <a:pt x="83" y="92"/>
                    <a:pt x="104" y="114"/>
                    <a:pt x="104" y="139"/>
                  </a:cubicBezTo>
                  <a:cubicBezTo>
                    <a:pt x="104" y="147"/>
                    <a:pt x="102" y="151"/>
                    <a:pt x="95" y="154"/>
                  </a:cubicBezTo>
                  <a:lnTo>
                    <a:pt x="95" y="157"/>
                  </a:lnTo>
                  <a:lnTo>
                    <a:pt x="144" y="157"/>
                  </a:lnTo>
                  <a:lnTo>
                    <a:pt x="144" y="154"/>
                  </a:lnTo>
                  <a:cubicBezTo>
                    <a:pt x="134" y="153"/>
                    <a:pt x="132" y="145"/>
                    <a:pt x="127" y="130"/>
                  </a:cubicBezTo>
                  <a:lnTo>
                    <a:pt x="93" y="18"/>
                  </a:lnTo>
                  <a:cubicBezTo>
                    <a:pt x="92" y="16"/>
                    <a:pt x="91" y="14"/>
                    <a:pt x="91" y="12"/>
                  </a:cubicBezTo>
                  <a:cubicBezTo>
                    <a:pt x="91" y="8"/>
                    <a:pt x="93" y="6"/>
                    <a:pt x="97" y="4"/>
                  </a:cubicBezTo>
                  <a:lnTo>
                    <a:pt x="97" y="0"/>
                  </a:lnTo>
                  <a:lnTo>
                    <a:pt x="52" y="0"/>
                  </a:lnTo>
                  <a:lnTo>
                    <a:pt x="52" y="4"/>
                  </a:lnTo>
                  <a:cubicBezTo>
                    <a:pt x="56" y="6"/>
                    <a:pt x="58" y="8"/>
                    <a:pt x="58" y="12"/>
                  </a:cubicBezTo>
                  <a:cubicBezTo>
                    <a:pt x="58" y="14"/>
                    <a:pt x="57" y="16"/>
                    <a:pt x="56" y="18"/>
                  </a:cubicBezTo>
                  <a:lnTo>
                    <a:pt x="21" y="124"/>
                  </a:lnTo>
                  <a:cubicBezTo>
                    <a:pt x="16" y="140"/>
                    <a:pt x="13" y="151"/>
                    <a:pt x="0" y="154"/>
                  </a:cubicBezTo>
                  <a:lnTo>
                    <a:pt x="0" y="157"/>
                  </a:lnTo>
                  <a:lnTo>
                    <a:pt x="42" y="157"/>
                  </a:lnTo>
                  <a:lnTo>
                    <a:pt x="42" y="154"/>
                  </a:lnTo>
                  <a:close/>
                  <a:moveTo>
                    <a:pt x="51" y="75"/>
                  </a:moveTo>
                  <a:lnTo>
                    <a:pt x="69" y="20"/>
                  </a:lnTo>
                  <a:lnTo>
                    <a:pt x="90" y="91"/>
                  </a:lnTo>
                  <a:cubicBezTo>
                    <a:pt x="79" y="80"/>
                    <a:pt x="67" y="77"/>
                    <a:pt x="51" y="7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7" name="Freeform 21"/>
            <p:cNvSpPr>
              <a:spLocks noEditPoints="1"/>
            </p:cNvSpPr>
            <p:nvPr/>
          </p:nvSpPr>
          <p:spPr bwMode="auto">
            <a:xfrm>
              <a:off x="2474" y="2501"/>
              <a:ext cx="531" cy="588"/>
            </a:xfrm>
            <a:custGeom>
              <a:avLst/>
              <a:gdLst>
                <a:gd name="T0" fmla="*/ 0 w 142"/>
                <a:gd name="T1" fmla="*/ 2147483647 h 157"/>
                <a:gd name="T2" fmla="*/ 2147483647 w 142"/>
                <a:gd name="T3" fmla="*/ 2147483647 h 157"/>
                <a:gd name="T4" fmla="*/ 2147483647 w 142"/>
                <a:gd name="T5" fmla="*/ 2147483647 h 157"/>
                <a:gd name="T6" fmla="*/ 2147483647 w 142"/>
                <a:gd name="T7" fmla="*/ 2147483647 h 157"/>
                <a:gd name="T8" fmla="*/ 2147483647 w 142"/>
                <a:gd name="T9" fmla="*/ 2147483647 h 157"/>
                <a:gd name="T10" fmla="*/ 2147483647 w 142"/>
                <a:gd name="T11" fmla="*/ 0 h 157"/>
                <a:gd name="T12" fmla="*/ 0 w 142"/>
                <a:gd name="T13" fmla="*/ 0 h 157"/>
                <a:gd name="T14" fmla="*/ 0 w 142"/>
                <a:gd name="T15" fmla="*/ 2147483647 h 157"/>
                <a:gd name="T16" fmla="*/ 2147483647 w 142"/>
                <a:gd name="T17" fmla="*/ 2147483647 h 157"/>
                <a:gd name="T18" fmla="*/ 2147483647 w 142"/>
                <a:gd name="T19" fmla="*/ 2147483647 h 157"/>
                <a:gd name="T20" fmla="*/ 0 w 142"/>
                <a:gd name="T21" fmla="*/ 2147483647 h 157"/>
                <a:gd name="T22" fmla="*/ 0 w 142"/>
                <a:gd name="T23" fmla="*/ 2147483647 h 157"/>
                <a:gd name="T24" fmla="*/ 2147483647 w 142"/>
                <a:gd name="T25" fmla="*/ 2147483647 h 157"/>
                <a:gd name="T26" fmla="*/ 2147483647 w 142"/>
                <a:gd name="T27" fmla="*/ 2147483647 h 157"/>
                <a:gd name="T28" fmla="*/ 2147483647 w 142"/>
                <a:gd name="T29" fmla="*/ 2147483647 h 157"/>
                <a:gd name="T30" fmla="*/ 2147483647 w 142"/>
                <a:gd name="T31" fmla="*/ 2147483647 h 157"/>
                <a:gd name="T32" fmla="*/ 2147483647 w 142"/>
                <a:gd name="T33" fmla="*/ 2147483647 h 157"/>
                <a:gd name="T34" fmla="*/ 2147483647 w 142"/>
                <a:gd name="T35" fmla="*/ 2147483647 h 15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42"/>
                <a:gd name="T55" fmla="*/ 0 h 157"/>
                <a:gd name="T56" fmla="*/ 142 w 142"/>
                <a:gd name="T57" fmla="*/ 157 h 157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42" h="157">
                  <a:moveTo>
                    <a:pt x="0" y="157"/>
                  </a:moveTo>
                  <a:lnTo>
                    <a:pt x="68" y="157"/>
                  </a:lnTo>
                  <a:cubicBezTo>
                    <a:pt x="91" y="157"/>
                    <a:pt x="107" y="154"/>
                    <a:pt x="121" y="140"/>
                  </a:cubicBezTo>
                  <a:cubicBezTo>
                    <a:pt x="134" y="127"/>
                    <a:pt x="142" y="109"/>
                    <a:pt x="142" y="89"/>
                  </a:cubicBezTo>
                  <a:cubicBezTo>
                    <a:pt x="142" y="59"/>
                    <a:pt x="129" y="33"/>
                    <a:pt x="108" y="17"/>
                  </a:cubicBezTo>
                  <a:cubicBezTo>
                    <a:pt x="94" y="6"/>
                    <a:pt x="76" y="0"/>
                    <a:pt x="55" y="0"/>
                  </a:cubicBezTo>
                  <a:lnTo>
                    <a:pt x="0" y="0"/>
                  </a:lnTo>
                  <a:lnTo>
                    <a:pt x="0" y="4"/>
                  </a:lnTo>
                  <a:cubicBezTo>
                    <a:pt x="12" y="5"/>
                    <a:pt x="13" y="12"/>
                    <a:pt x="13" y="30"/>
                  </a:cubicBezTo>
                  <a:lnTo>
                    <a:pt x="13" y="128"/>
                  </a:lnTo>
                  <a:cubicBezTo>
                    <a:pt x="13" y="145"/>
                    <a:pt x="12" y="153"/>
                    <a:pt x="0" y="154"/>
                  </a:cubicBezTo>
                  <a:lnTo>
                    <a:pt x="0" y="157"/>
                  </a:lnTo>
                  <a:close/>
                  <a:moveTo>
                    <a:pt x="38" y="124"/>
                  </a:moveTo>
                  <a:lnTo>
                    <a:pt x="38" y="34"/>
                  </a:lnTo>
                  <a:cubicBezTo>
                    <a:pt x="38" y="18"/>
                    <a:pt x="40" y="12"/>
                    <a:pt x="56" y="12"/>
                  </a:cubicBezTo>
                  <a:cubicBezTo>
                    <a:pt x="87" y="12"/>
                    <a:pt x="115" y="45"/>
                    <a:pt x="115" y="86"/>
                  </a:cubicBezTo>
                  <a:cubicBezTo>
                    <a:pt x="115" y="122"/>
                    <a:pt x="95" y="146"/>
                    <a:pt x="60" y="146"/>
                  </a:cubicBezTo>
                  <a:cubicBezTo>
                    <a:pt x="38" y="146"/>
                    <a:pt x="38" y="143"/>
                    <a:pt x="38" y="12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8" name="Freeform 22"/>
            <p:cNvSpPr>
              <a:spLocks noEditPoints="1"/>
            </p:cNvSpPr>
            <p:nvPr/>
          </p:nvSpPr>
          <p:spPr bwMode="auto">
            <a:xfrm>
              <a:off x="1917" y="2501"/>
              <a:ext cx="539" cy="588"/>
            </a:xfrm>
            <a:custGeom>
              <a:avLst/>
              <a:gdLst>
                <a:gd name="T0" fmla="*/ 2147483647 w 144"/>
                <a:gd name="T1" fmla="*/ 2147483647 h 157"/>
                <a:gd name="T2" fmla="*/ 2147483647 w 144"/>
                <a:gd name="T3" fmla="*/ 2147483647 h 157"/>
                <a:gd name="T4" fmla="*/ 2147483647 w 144"/>
                <a:gd name="T5" fmla="*/ 2147483647 h 157"/>
                <a:gd name="T6" fmla="*/ 2147483647 w 144"/>
                <a:gd name="T7" fmla="*/ 2147483647 h 157"/>
                <a:gd name="T8" fmla="*/ 2147483647 w 144"/>
                <a:gd name="T9" fmla="*/ 2147483647 h 157"/>
                <a:gd name="T10" fmla="*/ 2147483647 w 144"/>
                <a:gd name="T11" fmla="*/ 2147483647 h 157"/>
                <a:gd name="T12" fmla="*/ 2147483647 w 144"/>
                <a:gd name="T13" fmla="*/ 2147483647 h 157"/>
                <a:gd name="T14" fmla="*/ 2147483647 w 144"/>
                <a:gd name="T15" fmla="*/ 2147483647 h 157"/>
                <a:gd name="T16" fmla="*/ 2147483647 w 144"/>
                <a:gd name="T17" fmla="*/ 2147483647 h 157"/>
                <a:gd name="T18" fmla="*/ 2147483647 w 144"/>
                <a:gd name="T19" fmla="*/ 2147483647 h 157"/>
                <a:gd name="T20" fmla="*/ 2147483647 w 144"/>
                <a:gd name="T21" fmla="*/ 2147483647 h 157"/>
                <a:gd name="T22" fmla="*/ 2147483647 w 144"/>
                <a:gd name="T23" fmla="*/ 2147483647 h 157"/>
                <a:gd name="T24" fmla="*/ 2147483647 w 144"/>
                <a:gd name="T25" fmla="*/ 2147483647 h 157"/>
                <a:gd name="T26" fmla="*/ 2147483647 w 144"/>
                <a:gd name="T27" fmla="*/ 0 h 157"/>
                <a:gd name="T28" fmla="*/ 2147483647 w 144"/>
                <a:gd name="T29" fmla="*/ 0 h 157"/>
                <a:gd name="T30" fmla="*/ 2147483647 w 144"/>
                <a:gd name="T31" fmla="*/ 2147483647 h 157"/>
                <a:gd name="T32" fmla="*/ 2147483647 w 144"/>
                <a:gd name="T33" fmla="*/ 2147483647 h 157"/>
                <a:gd name="T34" fmla="*/ 2147483647 w 144"/>
                <a:gd name="T35" fmla="*/ 2147483647 h 157"/>
                <a:gd name="T36" fmla="*/ 2147483647 w 144"/>
                <a:gd name="T37" fmla="*/ 2147483647 h 157"/>
                <a:gd name="T38" fmla="*/ 0 w 144"/>
                <a:gd name="T39" fmla="*/ 2147483647 h 157"/>
                <a:gd name="T40" fmla="*/ 0 w 144"/>
                <a:gd name="T41" fmla="*/ 2147483647 h 157"/>
                <a:gd name="T42" fmla="*/ 2147483647 w 144"/>
                <a:gd name="T43" fmla="*/ 2147483647 h 157"/>
                <a:gd name="T44" fmla="*/ 2147483647 w 144"/>
                <a:gd name="T45" fmla="*/ 2147483647 h 157"/>
                <a:gd name="T46" fmla="*/ 2147483647 w 144"/>
                <a:gd name="T47" fmla="*/ 2147483647 h 157"/>
                <a:gd name="T48" fmla="*/ 2147483647 w 144"/>
                <a:gd name="T49" fmla="*/ 2147483647 h 157"/>
                <a:gd name="T50" fmla="*/ 2147483647 w 144"/>
                <a:gd name="T51" fmla="*/ 2147483647 h 157"/>
                <a:gd name="T52" fmla="*/ 2147483647 w 144"/>
                <a:gd name="T53" fmla="*/ 2147483647 h 157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144"/>
                <a:gd name="T82" fmla="*/ 0 h 157"/>
                <a:gd name="T83" fmla="*/ 144 w 144"/>
                <a:gd name="T84" fmla="*/ 157 h 157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144" h="157">
                  <a:moveTo>
                    <a:pt x="43" y="154"/>
                  </a:moveTo>
                  <a:cubicBezTo>
                    <a:pt x="35" y="153"/>
                    <a:pt x="32" y="149"/>
                    <a:pt x="32" y="142"/>
                  </a:cubicBezTo>
                  <a:cubicBezTo>
                    <a:pt x="32" y="138"/>
                    <a:pt x="33" y="133"/>
                    <a:pt x="35" y="126"/>
                  </a:cubicBezTo>
                  <a:lnTo>
                    <a:pt x="48" y="87"/>
                  </a:lnTo>
                  <a:cubicBezTo>
                    <a:pt x="84" y="92"/>
                    <a:pt x="105" y="114"/>
                    <a:pt x="105" y="139"/>
                  </a:cubicBezTo>
                  <a:cubicBezTo>
                    <a:pt x="105" y="147"/>
                    <a:pt x="102" y="151"/>
                    <a:pt x="96" y="154"/>
                  </a:cubicBezTo>
                  <a:lnTo>
                    <a:pt x="96" y="157"/>
                  </a:lnTo>
                  <a:lnTo>
                    <a:pt x="144" y="157"/>
                  </a:lnTo>
                  <a:lnTo>
                    <a:pt x="144" y="154"/>
                  </a:lnTo>
                  <a:cubicBezTo>
                    <a:pt x="135" y="153"/>
                    <a:pt x="132" y="145"/>
                    <a:pt x="128" y="130"/>
                  </a:cubicBezTo>
                  <a:lnTo>
                    <a:pt x="93" y="18"/>
                  </a:lnTo>
                  <a:cubicBezTo>
                    <a:pt x="92" y="16"/>
                    <a:pt x="92" y="14"/>
                    <a:pt x="92" y="12"/>
                  </a:cubicBezTo>
                  <a:cubicBezTo>
                    <a:pt x="92" y="8"/>
                    <a:pt x="93" y="6"/>
                    <a:pt x="97" y="4"/>
                  </a:cubicBezTo>
                  <a:lnTo>
                    <a:pt x="97" y="0"/>
                  </a:lnTo>
                  <a:lnTo>
                    <a:pt x="52" y="0"/>
                  </a:lnTo>
                  <a:lnTo>
                    <a:pt x="52" y="4"/>
                  </a:lnTo>
                  <a:cubicBezTo>
                    <a:pt x="56" y="6"/>
                    <a:pt x="58" y="8"/>
                    <a:pt x="58" y="12"/>
                  </a:cubicBezTo>
                  <a:cubicBezTo>
                    <a:pt x="58" y="14"/>
                    <a:pt x="58" y="16"/>
                    <a:pt x="57" y="18"/>
                  </a:cubicBezTo>
                  <a:lnTo>
                    <a:pt x="22" y="124"/>
                  </a:lnTo>
                  <a:cubicBezTo>
                    <a:pt x="17" y="140"/>
                    <a:pt x="13" y="151"/>
                    <a:pt x="0" y="154"/>
                  </a:cubicBezTo>
                  <a:lnTo>
                    <a:pt x="0" y="157"/>
                  </a:lnTo>
                  <a:lnTo>
                    <a:pt x="43" y="157"/>
                  </a:lnTo>
                  <a:lnTo>
                    <a:pt x="43" y="154"/>
                  </a:lnTo>
                  <a:close/>
                  <a:moveTo>
                    <a:pt x="51" y="75"/>
                  </a:moveTo>
                  <a:lnTo>
                    <a:pt x="69" y="20"/>
                  </a:lnTo>
                  <a:lnTo>
                    <a:pt x="91" y="91"/>
                  </a:lnTo>
                  <a:cubicBezTo>
                    <a:pt x="80" y="80"/>
                    <a:pt x="67" y="77"/>
                    <a:pt x="51" y="7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9" name="Freeform 23"/>
            <p:cNvSpPr>
              <a:spLocks noEditPoints="1"/>
            </p:cNvSpPr>
            <p:nvPr/>
          </p:nvSpPr>
          <p:spPr bwMode="auto">
            <a:xfrm>
              <a:off x="964" y="2501"/>
              <a:ext cx="538" cy="588"/>
            </a:xfrm>
            <a:custGeom>
              <a:avLst/>
              <a:gdLst>
                <a:gd name="T0" fmla="*/ 2147483647 w 144"/>
                <a:gd name="T1" fmla="*/ 2147483647 h 157"/>
                <a:gd name="T2" fmla="*/ 2147483647 w 144"/>
                <a:gd name="T3" fmla="*/ 2147483647 h 157"/>
                <a:gd name="T4" fmla="*/ 2147483647 w 144"/>
                <a:gd name="T5" fmla="*/ 2147483647 h 157"/>
                <a:gd name="T6" fmla="*/ 2147483647 w 144"/>
                <a:gd name="T7" fmla="*/ 2147483647 h 157"/>
                <a:gd name="T8" fmla="*/ 2147483647 w 144"/>
                <a:gd name="T9" fmla="*/ 2147483647 h 157"/>
                <a:gd name="T10" fmla="*/ 2147483647 w 144"/>
                <a:gd name="T11" fmla="*/ 2147483647 h 157"/>
                <a:gd name="T12" fmla="*/ 2147483647 w 144"/>
                <a:gd name="T13" fmla="*/ 2147483647 h 157"/>
                <a:gd name="T14" fmla="*/ 2147483647 w 144"/>
                <a:gd name="T15" fmla="*/ 2147483647 h 157"/>
                <a:gd name="T16" fmla="*/ 2147483647 w 144"/>
                <a:gd name="T17" fmla="*/ 2147483647 h 157"/>
                <a:gd name="T18" fmla="*/ 2147483647 w 144"/>
                <a:gd name="T19" fmla="*/ 2147483647 h 157"/>
                <a:gd name="T20" fmla="*/ 2147483647 w 144"/>
                <a:gd name="T21" fmla="*/ 2147483647 h 157"/>
                <a:gd name="T22" fmla="*/ 2147483647 w 144"/>
                <a:gd name="T23" fmla="*/ 2147483647 h 157"/>
                <a:gd name="T24" fmla="*/ 2147483647 w 144"/>
                <a:gd name="T25" fmla="*/ 2147483647 h 157"/>
                <a:gd name="T26" fmla="*/ 2147483647 w 144"/>
                <a:gd name="T27" fmla="*/ 0 h 157"/>
                <a:gd name="T28" fmla="*/ 2147483647 w 144"/>
                <a:gd name="T29" fmla="*/ 0 h 157"/>
                <a:gd name="T30" fmla="*/ 2147483647 w 144"/>
                <a:gd name="T31" fmla="*/ 2147483647 h 157"/>
                <a:gd name="T32" fmla="*/ 2147483647 w 144"/>
                <a:gd name="T33" fmla="*/ 2147483647 h 157"/>
                <a:gd name="T34" fmla="*/ 2147483647 w 144"/>
                <a:gd name="T35" fmla="*/ 2147483647 h 157"/>
                <a:gd name="T36" fmla="*/ 2147483647 w 144"/>
                <a:gd name="T37" fmla="*/ 2147483647 h 157"/>
                <a:gd name="T38" fmla="*/ 0 w 144"/>
                <a:gd name="T39" fmla="*/ 2147483647 h 157"/>
                <a:gd name="T40" fmla="*/ 0 w 144"/>
                <a:gd name="T41" fmla="*/ 2147483647 h 157"/>
                <a:gd name="T42" fmla="*/ 2147483647 w 144"/>
                <a:gd name="T43" fmla="*/ 2147483647 h 157"/>
                <a:gd name="T44" fmla="*/ 2147483647 w 144"/>
                <a:gd name="T45" fmla="*/ 2147483647 h 157"/>
                <a:gd name="T46" fmla="*/ 2147483647 w 144"/>
                <a:gd name="T47" fmla="*/ 2147483647 h 157"/>
                <a:gd name="T48" fmla="*/ 2147483647 w 144"/>
                <a:gd name="T49" fmla="*/ 2147483647 h 157"/>
                <a:gd name="T50" fmla="*/ 2147483647 w 144"/>
                <a:gd name="T51" fmla="*/ 2147483647 h 157"/>
                <a:gd name="T52" fmla="*/ 2147483647 w 144"/>
                <a:gd name="T53" fmla="*/ 2147483647 h 157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144"/>
                <a:gd name="T82" fmla="*/ 0 h 157"/>
                <a:gd name="T83" fmla="*/ 144 w 144"/>
                <a:gd name="T84" fmla="*/ 157 h 157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144" h="157">
                  <a:moveTo>
                    <a:pt x="43" y="154"/>
                  </a:moveTo>
                  <a:cubicBezTo>
                    <a:pt x="35" y="153"/>
                    <a:pt x="32" y="149"/>
                    <a:pt x="32" y="142"/>
                  </a:cubicBezTo>
                  <a:cubicBezTo>
                    <a:pt x="32" y="138"/>
                    <a:pt x="33" y="133"/>
                    <a:pt x="35" y="126"/>
                  </a:cubicBezTo>
                  <a:lnTo>
                    <a:pt x="48" y="87"/>
                  </a:lnTo>
                  <a:cubicBezTo>
                    <a:pt x="84" y="92"/>
                    <a:pt x="104" y="114"/>
                    <a:pt x="104" y="139"/>
                  </a:cubicBezTo>
                  <a:cubicBezTo>
                    <a:pt x="104" y="147"/>
                    <a:pt x="102" y="151"/>
                    <a:pt x="96" y="154"/>
                  </a:cubicBezTo>
                  <a:lnTo>
                    <a:pt x="96" y="157"/>
                  </a:lnTo>
                  <a:lnTo>
                    <a:pt x="144" y="157"/>
                  </a:lnTo>
                  <a:lnTo>
                    <a:pt x="144" y="154"/>
                  </a:lnTo>
                  <a:cubicBezTo>
                    <a:pt x="135" y="153"/>
                    <a:pt x="132" y="145"/>
                    <a:pt x="128" y="130"/>
                  </a:cubicBezTo>
                  <a:lnTo>
                    <a:pt x="93" y="18"/>
                  </a:lnTo>
                  <a:cubicBezTo>
                    <a:pt x="92" y="16"/>
                    <a:pt x="92" y="14"/>
                    <a:pt x="92" y="12"/>
                  </a:cubicBezTo>
                  <a:cubicBezTo>
                    <a:pt x="92" y="8"/>
                    <a:pt x="93" y="6"/>
                    <a:pt x="97" y="4"/>
                  </a:cubicBezTo>
                  <a:lnTo>
                    <a:pt x="97" y="0"/>
                  </a:lnTo>
                  <a:lnTo>
                    <a:pt x="52" y="0"/>
                  </a:lnTo>
                  <a:lnTo>
                    <a:pt x="52" y="4"/>
                  </a:lnTo>
                  <a:cubicBezTo>
                    <a:pt x="56" y="6"/>
                    <a:pt x="58" y="8"/>
                    <a:pt x="58" y="12"/>
                  </a:cubicBezTo>
                  <a:cubicBezTo>
                    <a:pt x="58" y="14"/>
                    <a:pt x="58" y="16"/>
                    <a:pt x="57" y="18"/>
                  </a:cubicBezTo>
                  <a:lnTo>
                    <a:pt x="22" y="124"/>
                  </a:lnTo>
                  <a:cubicBezTo>
                    <a:pt x="17" y="140"/>
                    <a:pt x="13" y="151"/>
                    <a:pt x="0" y="154"/>
                  </a:cubicBezTo>
                  <a:lnTo>
                    <a:pt x="0" y="157"/>
                  </a:lnTo>
                  <a:lnTo>
                    <a:pt x="43" y="157"/>
                  </a:lnTo>
                  <a:lnTo>
                    <a:pt x="43" y="154"/>
                  </a:lnTo>
                  <a:close/>
                  <a:moveTo>
                    <a:pt x="51" y="75"/>
                  </a:moveTo>
                  <a:lnTo>
                    <a:pt x="69" y="20"/>
                  </a:lnTo>
                  <a:lnTo>
                    <a:pt x="91" y="91"/>
                  </a:lnTo>
                  <a:cubicBezTo>
                    <a:pt x="80" y="80"/>
                    <a:pt x="67" y="77"/>
                    <a:pt x="51" y="7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10" name="Freeform 24"/>
            <p:cNvSpPr>
              <a:spLocks/>
            </p:cNvSpPr>
            <p:nvPr/>
          </p:nvSpPr>
          <p:spPr bwMode="auto">
            <a:xfrm>
              <a:off x="4150" y="1978"/>
              <a:ext cx="198" cy="609"/>
            </a:xfrm>
            <a:custGeom>
              <a:avLst/>
              <a:gdLst>
                <a:gd name="T0" fmla="*/ 2147483647 w 53"/>
                <a:gd name="T1" fmla="*/ 0 h 163"/>
                <a:gd name="T2" fmla="*/ 0 w 53"/>
                <a:gd name="T3" fmla="*/ 2147483647 h 163"/>
                <a:gd name="T4" fmla="*/ 0 w 53"/>
                <a:gd name="T5" fmla="*/ 2147483647 h 163"/>
                <a:gd name="T6" fmla="*/ 2147483647 w 53"/>
                <a:gd name="T7" fmla="*/ 2147483647 h 163"/>
                <a:gd name="T8" fmla="*/ 2147483647 w 53"/>
                <a:gd name="T9" fmla="*/ 2147483647 h 163"/>
                <a:gd name="T10" fmla="*/ 0 w 53"/>
                <a:gd name="T11" fmla="*/ 2147483647 h 163"/>
                <a:gd name="T12" fmla="*/ 0 w 53"/>
                <a:gd name="T13" fmla="*/ 2147483647 h 163"/>
                <a:gd name="T14" fmla="*/ 2147483647 w 53"/>
                <a:gd name="T15" fmla="*/ 2147483647 h 163"/>
                <a:gd name="T16" fmla="*/ 2147483647 w 53"/>
                <a:gd name="T17" fmla="*/ 2147483647 h 163"/>
                <a:gd name="T18" fmla="*/ 2147483647 w 53"/>
                <a:gd name="T19" fmla="*/ 2147483647 h 163"/>
                <a:gd name="T20" fmla="*/ 2147483647 w 53"/>
                <a:gd name="T21" fmla="*/ 0 h 16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53"/>
                <a:gd name="T34" fmla="*/ 0 h 163"/>
                <a:gd name="T35" fmla="*/ 53 w 53"/>
                <a:gd name="T36" fmla="*/ 163 h 163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53" h="163">
                  <a:moveTo>
                    <a:pt x="39" y="0"/>
                  </a:moveTo>
                  <a:lnTo>
                    <a:pt x="0" y="6"/>
                  </a:lnTo>
                  <a:lnTo>
                    <a:pt x="0" y="7"/>
                  </a:lnTo>
                  <a:cubicBezTo>
                    <a:pt x="15" y="9"/>
                    <a:pt x="15" y="24"/>
                    <a:pt x="15" y="38"/>
                  </a:cubicBezTo>
                  <a:lnTo>
                    <a:pt x="15" y="131"/>
                  </a:lnTo>
                  <a:cubicBezTo>
                    <a:pt x="15" y="144"/>
                    <a:pt x="15" y="159"/>
                    <a:pt x="0" y="160"/>
                  </a:cubicBezTo>
                  <a:lnTo>
                    <a:pt x="0" y="163"/>
                  </a:lnTo>
                  <a:lnTo>
                    <a:pt x="53" y="163"/>
                  </a:lnTo>
                  <a:lnTo>
                    <a:pt x="53" y="160"/>
                  </a:lnTo>
                  <a:cubicBezTo>
                    <a:pt x="39" y="159"/>
                    <a:pt x="39" y="145"/>
                    <a:pt x="39" y="131"/>
                  </a:cubicBezTo>
                  <a:lnTo>
                    <a:pt x="39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11" name="Freeform 25"/>
            <p:cNvSpPr>
              <a:spLocks/>
            </p:cNvSpPr>
            <p:nvPr/>
          </p:nvSpPr>
          <p:spPr bwMode="auto">
            <a:xfrm>
              <a:off x="4157" y="1783"/>
              <a:ext cx="154" cy="165"/>
            </a:xfrm>
            <a:custGeom>
              <a:avLst/>
              <a:gdLst>
                <a:gd name="T0" fmla="*/ 0 w 41"/>
                <a:gd name="T1" fmla="*/ 2147483647 h 44"/>
                <a:gd name="T2" fmla="*/ 2147483647 w 41"/>
                <a:gd name="T3" fmla="*/ 2147483647 h 44"/>
                <a:gd name="T4" fmla="*/ 2147483647 w 41"/>
                <a:gd name="T5" fmla="*/ 2147483647 h 44"/>
                <a:gd name="T6" fmla="*/ 2147483647 w 41"/>
                <a:gd name="T7" fmla="*/ 0 h 44"/>
                <a:gd name="T8" fmla="*/ 0 w 41"/>
                <a:gd name="T9" fmla="*/ 2147483647 h 4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1"/>
                <a:gd name="T16" fmla="*/ 0 h 44"/>
                <a:gd name="T17" fmla="*/ 41 w 41"/>
                <a:gd name="T18" fmla="*/ 44 h 4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1" h="44">
                  <a:moveTo>
                    <a:pt x="0" y="22"/>
                  </a:moveTo>
                  <a:cubicBezTo>
                    <a:pt x="0" y="34"/>
                    <a:pt x="8" y="44"/>
                    <a:pt x="21" y="44"/>
                  </a:cubicBezTo>
                  <a:cubicBezTo>
                    <a:pt x="33" y="44"/>
                    <a:pt x="41" y="32"/>
                    <a:pt x="41" y="21"/>
                  </a:cubicBezTo>
                  <a:cubicBezTo>
                    <a:pt x="41" y="10"/>
                    <a:pt x="32" y="0"/>
                    <a:pt x="21" y="0"/>
                  </a:cubicBezTo>
                  <a:cubicBezTo>
                    <a:pt x="7" y="0"/>
                    <a:pt x="0" y="9"/>
                    <a:pt x="0" y="2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12" name="Freeform 26"/>
            <p:cNvSpPr>
              <a:spLocks/>
            </p:cNvSpPr>
            <p:nvPr/>
          </p:nvSpPr>
          <p:spPr bwMode="auto">
            <a:xfrm>
              <a:off x="1465" y="2486"/>
              <a:ext cx="493" cy="618"/>
            </a:xfrm>
            <a:custGeom>
              <a:avLst/>
              <a:gdLst>
                <a:gd name="T0" fmla="*/ 2147483647 w 132"/>
                <a:gd name="T1" fmla="*/ 2147483647 h 165"/>
                <a:gd name="T2" fmla="*/ 2147483647 w 132"/>
                <a:gd name="T3" fmla="*/ 2147483647 h 165"/>
                <a:gd name="T4" fmla="*/ 2147483647 w 132"/>
                <a:gd name="T5" fmla="*/ 2147483647 h 165"/>
                <a:gd name="T6" fmla="*/ 2147483647 w 132"/>
                <a:gd name="T7" fmla="*/ 2147483647 h 165"/>
                <a:gd name="T8" fmla="*/ 2147483647 w 132"/>
                <a:gd name="T9" fmla="*/ 2147483647 h 165"/>
                <a:gd name="T10" fmla="*/ 2147483647 w 132"/>
                <a:gd name="T11" fmla="*/ 2147483647 h 165"/>
                <a:gd name="T12" fmla="*/ 2147483647 w 132"/>
                <a:gd name="T13" fmla="*/ 0 h 165"/>
                <a:gd name="T14" fmla="*/ 2147483647 w 132"/>
                <a:gd name="T15" fmla="*/ 2147483647 h 165"/>
                <a:gd name="T16" fmla="*/ 2147483647 w 132"/>
                <a:gd name="T17" fmla="*/ 2147483647 h 165"/>
                <a:gd name="T18" fmla="*/ 0 w 132"/>
                <a:gd name="T19" fmla="*/ 2147483647 h 165"/>
                <a:gd name="T20" fmla="*/ 2147483647 w 132"/>
                <a:gd name="T21" fmla="*/ 2147483647 h 165"/>
                <a:gd name="T22" fmla="*/ 2147483647 w 132"/>
                <a:gd name="T23" fmla="*/ 2147483647 h 165"/>
                <a:gd name="T24" fmla="*/ 2147483647 w 132"/>
                <a:gd name="T25" fmla="*/ 2147483647 h 165"/>
                <a:gd name="T26" fmla="*/ 2147483647 w 132"/>
                <a:gd name="T27" fmla="*/ 2147483647 h 165"/>
                <a:gd name="T28" fmla="*/ 2147483647 w 132"/>
                <a:gd name="T29" fmla="*/ 2147483647 h 165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32"/>
                <a:gd name="T46" fmla="*/ 0 h 165"/>
                <a:gd name="T47" fmla="*/ 132 w 132"/>
                <a:gd name="T48" fmla="*/ 165 h 165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32" h="165">
                  <a:moveTo>
                    <a:pt x="128" y="113"/>
                  </a:moveTo>
                  <a:cubicBezTo>
                    <a:pt x="118" y="139"/>
                    <a:pt x="108" y="151"/>
                    <a:pt x="88" y="151"/>
                  </a:cubicBezTo>
                  <a:cubicBezTo>
                    <a:pt x="52" y="151"/>
                    <a:pt x="25" y="116"/>
                    <a:pt x="25" y="73"/>
                  </a:cubicBezTo>
                  <a:cubicBezTo>
                    <a:pt x="25" y="37"/>
                    <a:pt x="44" y="14"/>
                    <a:pt x="73" y="14"/>
                  </a:cubicBezTo>
                  <a:cubicBezTo>
                    <a:pt x="93" y="14"/>
                    <a:pt x="109" y="25"/>
                    <a:pt x="118" y="46"/>
                  </a:cubicBezTo>
                  <a:lnTo>
                    <a:pt x="121" y="46"/>
                  </a:lnTo>
                  <a:lnTo>
                    <a:pt x="111" y="0"/>
                  </a:lnTo>
                  <a:cubicBezTo>
                    <a:pt x="107" y="3"/>
                    <a:pt x="103" y="4"/>
                    <a:pt x="99" y="4"/>
                  </a:cubicBezTo>
                  <a:cubicBezTo>
                    <a:pt x="91" y="4"/>
                    <a:pt x="80" y="1"/>
                    <a:pt x="67" y="1"/>
                  </a:cubicBezTo>
                  <a:cubicBezTo>
                    <a:pt x="25" y="1"/>
                    <a:pt x="0" y="28"/>
                    <a:pt x="0" y="75"/>
                  </a:cubicBezTo>
                  <a:cubicBezTo>
                    <a:pt x="0" y="129"/>
                    <a:pt x="30" y="165"/>
                    <a:pt x="82" y="165"/>
                  </a:cubicBezTo>
                  <a:cubicBezTo>
                    <a:pt x="91" y="165"/>
                    <a:pt x="95" y="163"/>
                    <a:pt x="104" y="163"/>
                  </a:cubicBezTo>
                  <a:cubicBezTo>
                    <a:pt x="106" y="163"/>
                    <a:pt x="110" y="163"/>
                    <a:pt x="114" y="164"/>
                  </a:cubicBezTo>
                  <a:lnTo>
                    <a:pt x="132" y="113"/>
                  </a:lnTo>
                  <a:lnTo>
                    <a:pt x="128" y="11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13" name="Freeform 27"/>
            <p:cNvSpPr>
              <a:spLocks/>
            </p:cNvSpPr>
            <p:nvPr/>
          </p:nvSpPr>
          <p:spPr bwMode="auto">
            <a:xfrm>
              <a:off x="3035" y="2486"/>
              <a:ext cx="460" cy="614"/>
            </a:xfrm>
            <a:custGeom>
              <a:avLst/>
              <a:gdLst>
                <a:gd name="T0" fmla="*/ 0 w 123"/>
                <a:gd name="T1" fmla="*/ 2147483647 h 164"/>
                <a:gd name="T2" fmla="*/ 2147483647 w 123"/>
                <a:gd name="T3" fmla="*/ 2147483647 h 164"/>
                <a:gd name="T4" fmla="*/ 2147483647 w 123"/>
                <a:gd name="T5" fmla="*/ 2147483647 h 164"/>
                <a:gd name="T6" fmla="*/ 2147483647 w 123"/>
                <a:gd name="T7" fmla="*/ 2147483647 h 164"/>
                <a:gd name="T8" fmla="*/ 2147483647 w 123"/>
                <a:gd name="T9" fmla="*/ 2147483647 h 164"/>
                <a:gd name="T10" fmla="*/ 2147483647 w 123"/>
                <a:gd name="T11" fmla="*/ 2147483647 h 164"/>
                <a:gd name="T12" fmla="*/ 2147483647 w 123"/>
                <a:gd name="T13" fmla="*/ 2147483647 h 164"/>
                <a:gd name="T14" fmla="*/ 2147483647 w 123"/>
                <a:gd name="T15" fmla="*/ 2147483647 h 164"/>
                <a:gd name="T16" fmla="*/ 2147483647 w 123"/>
                <a:gd name="T17" fmla="*/ 2147483647 h 164"/>
                <a:gd name="T18" fmla="*/ 2147483647 w 123"/>
                <a:gd name="T19" fmla="*/ 2147483647 h 164"/>
                <a:gd name="T20" fmla="*/ 2147483647 w 123"/>
                <a:gd name="T21" fmla="*/ 2147483647 h 164"/>
                <a:gd name="T22" fmla="*/ 2147483647 w 123"/>
                <a:gd name="T23" fmla="*/ 2147483647 h 164"/>
                <a:gd name="T24" fmla="*/ 2147483647 w 123"/>
                <a:gd name="T25" fmla="*/ 2147483647 h 164"/>
                <a:gd name="T26" fmla="*/ 2147483647 w 123"/>
                <a:gd name="T27" fmla="*/ 2147483647 h 164"/>
                <a:gd name="T28" fmla="*/ 2147483647 w 123"/>
                <a:gd name="T29" fmla="*/ 2147483647 h 164"/>
                <a:gd name="T30" fmla="*/ 2147483647 w 123"/>
                <a:gd name="T31" fmla="*/ 2147483647 h 164"/>
                <a:gd name="T32" fmla="*/ 2147483647 w 123"/>
                <a:gd name="T33" fmla="*/ 2147483647 h 164"/>
                <a:gd name="T34" fmla="*/ 2147483647 w 123"/>
                <a:gd name="T35" fmla="*/ 2147483647 h 164"/>
                <a:gd name="T36" fmla="*/ 2147483647 w 123"/>
                <a:gd name="T37" fmla="*/ 2147483647 h 164"/>
                <a:gd name="T38" fmla="*/ 2147483647 w 123"/>
                <a:gd name="T39" fmla="*/ 0 h 164"/>
                <a:gd name="T40" fmla="*/ 2147483647 w 123"/>
                <a:gd name="T41" fmla="*/ 2147483647 h 164"/>
                <a:gd name="T42" fmla="*/ 0 w 123"/>
                <a:gd name="T43" fmla="*/ 2147483647 h 164"/>
                <a:gd name="T44" fmla="*/ 0 w 123"/>
                <a:gd name="T45" fmla="*/ 2147483647 h 164"/>
                <a:gd name="T46" fmla="*/ 2147483647 w 123"/>
                <a:gd name="T47" fmla="*/ 2147483647 h 164"/>
                <a:gd name="T48" fmla="*/ 2147483647 w 123"/>
                <a:gd name="T49" fmla="*/ 2147483647 h 164"/>
                <a:gd name="T50" fmla="*/ 0 w 123"/>
                <a:gd name="T51" fmla="*/ 2147483647 h 164"/>
                <a:gd name="T52" fmla="*/ 0 w 123"/>
                <a:gd name="T53" fmla="*/ 2147483647 h 164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123"/>
                <a:gd name="T82" fmla="*/ 0 h 164"/>
                <a:gd name="T83" fmla="*/ 123 w 123"/>
                <a:gd name="T84" fmla="*/ 164 h 164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123" h="164">
                  <a:moveTo>
                    <a:pt x="0" y="161"/>
                  </a:moveTo>
                  <a:lnTo>
                    <a:pt x="92" y="161"/>
                  </a:lnTo>
                  <a:cubicBezTo>
                    <a:pt x="97" y="161"/>
                    <a:pt x="101" y="161"/>
                    <a:pt x="105" y="164"/>
                  </a:cubicBezTo>
                  <a:lnTo>
                    <a:pt x="123" y="103"/>
                  </a:lnTo>
                  <a:lnTo>
                    <a:pt x="120" y="103"/>
                  </a:lnTo>
                  <a:cubicBezTo>
                    <a:pt x="106" y="134"/>
                    <a:pt x="85" y="150"/>
                    <a:pt x="60" y="150"/>
                  </a:cubicBezTo>
                  <a:cubicBezTo>
                    <a:pt x="39" y="150"/>
                    <a:pt x="38" y="143"/>
                    <a:pt x="38" y="126"/>
                  </a:cubicBezTo>
                  <a:lnTo>
                    <a:pt x="38" y="60"/>
                  </a:lnTo>
                  <a:lnTo>
                    <a:pt x="50" y="60"/>
                  </a:lnTo>
                  <a:cubicBezTo>
                    <a:pt x="69" y="60"/>
                    <a:pt x="77" y="66"/>
                    <a:pt x="84" y="88"/>
                  </a:cubicBezTo>
                  <a:lnTo>
                    <a:pt x="87" y="88"/>
                  </a:lnTo>
                  <a:lnTo>
                    <a:pt x="79" y="33"/>
                  </a:lnTo>
                  <a:lnTo>
                    <a:pt x="76" y="33"/>
                  </a:lnTo>
                  <a:cubicBezTo>
                    <a:pt x="74" y="46"/>
                    <a:pt x="68" y="48"/>
                    <a:pt x="53" y="48"/>
                  </a:cubicBezTo>
                  <a:lnTo>
                    <a:pt x="38" y="48"/>
                  </a:lnTo>
                  <a:lnTo>
                    <a:pt x="38" y="34"/>
                  </a:lnTo>
                  <a:cubicBezTo>
                    <a:pt x="38" y="19"/>
                    <a:pt x="40" y="16"/>
                    <a:pt x="55" y="16"/>
                  </a:cubicBezTo>
                  <a:cubicBezTo>
                    <a:pt x="79" y="16"/>
                    <a:pt x="99" y="30"/>
                    <a:pt x="107" y="51"/>
                  </a:cubicBezTo>
                  <a:lnTo>
                    <a:pt x="110" y="51"/>
                  </a:lnTo>
                  <a:lnTo>
                    <a:pt x="99" y="0"/>
                  </a:lnTo>
                  <a:cubicBezTo>
                    <a:pt x="97" y="3"/>
                    <a:pt x="92" y="4"/>
                    <a:pt x="86" y="4"/>
                  </a:cubicBezTo>
                  <a:lnTo>
                    <a:pt x="0" y="4"/>
                  </a:lnTo>
                  <a:lnTo>
                    <a:pt x="0" y="8"/>
                  </a:lnTo>
                  <a:cubicBezTo>
                    <a:pt x="12" y="9"/>
                    <a:pt x="13" y="17"/>
                    <a:pt x="13" y="35"/>
                  </a:cubicBezTo>
                  <a:lnTo>
                    <a:pt x="13" y="131"/>
                  </a:lnTo>
                  <a:cubicBezTo>
                    <a:pt x="13" y="148"/>
                    <a:pt x="12" y="157"/>
                    <a:pt x="0" y="158"/>
                  </a:cubicBezTo>
                  <a:lnTo>
                    <a:pt x="0" y="16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14" name="Freeform 28"/>
            <p:cNvSpPr>
              <a:spLocks/>
            </p:cNvSpPr>
            <p:nvPr/>
          </p:nvSpPr>
          <p:spPr bwMode="auto">
            <a:xfrm>
              <a:off x="3521" y="2501"/>
              <a:ext cx="603" cy="588"/>
            </a:xfrm>
            <a:custGeom>
              <a:avLst/>
              <a:gdLst>
                <a:gd name="T0" fmla="*/ 2147483647 w 161"/>
                <a:gd name="T1" fmla="*/ 2147483647 h 157"/>
                <a:gd name="T2" fmla="*/ 2147483647 w 161"/>
                <a:gd name="T3" fmla="*/ 2147483647 h 157"/>
                <a:gd name="T4" fmla="*/ 2147483647 w 161"/>
                <a:gd name="T5" fmla="*/ 2147483647 h 157"/>
                <a:gd name="T6" fmla="*/ 2147483647 w 161"/>
                <a:gd name="T7" fmla="*/ 2147483647 h 157"/>
                <a:gd name="T8" fmla="*/ 2147483647 w 161"/>
                <a:gd name="T9" fmla="*/ 2147483647 h 157"/>
                <a:gd name="T10" fmla="*/ 2147483647 w 161"/>
                <a:gd name="T11" fmla="*/ 0 h 157"/>
                <a:gd name="T12" fmla="*/ 0 w 161"/>
                <a:gd name="T13" fmla="*/ 0 h 157"/>
                <a:gd name="T14" fmla="*/ 0 w 161"/>
                <a:gd name="T15" fmla="*/ 2147483647 h 157"/>
                <a:gd name="T16" fmla="*/ 2147483647 w 161"/>
                <a:gd name="T17" fmla="*/ 2147483647 h 157"/>
                <a:gd name="T18" fmla="*/ 2147483647 w 161"/>
                <a:gd name="T19" fmla="*/ 2147483647 h 157"/>
                <a:gd name="T20" fmla="*/ 0 w 161"/>
                <a:gd name="T21" fmla="*/ 2147483647 h 157"/>
                <a:gd name="T22" fmla="*/ 0 w 161"/>
                <a:gd name="T23" fmla="*/ 2147483647 h 157"/>
                <a:gd name="T24" fmla="*/ 2147483647 w 161"/>
                <a:gd name="T25" fmla="*/ 2147483647 h 157"/>
                <a:gd name="T26" fmla="*/ 2147483647 w 161"/>
                <a:gd name="T27" fmla="*/ 2147483647 h 157"/>
                <a:gd name="T28" fmla="*/ 2147483647 w 161"/>
                <a:gd name="T29" fmla="*/ 2147483647 h 157"/>
                <a:gd name="T30" fmla="*/ 2147483647 w 161"/>
                <a:gd name="T31" fmla="*/ 2147483647 h 157"/>
                <a:gd name="T32" fmla="*/ 2147483647 w 161"/>
                <a:gd name="T33" fmla="*/ 2147483647 h 157"/>
                <a:gd name="T34" fmla="*/ 2147483647 w 161"/>
                <a:gd name="T35" fmla="*/ 2147483647 h 157"/>
                <a:gd name="T36" fmla="*/ 2147483647 w 161"/>
                <a:gd name="T37" fmla="*/ 2147483647 h 157"/>
                <a:gd name="T38" fmla="*/ 2147483647 w 161"/>
                <a:gd name="T39" fmla="*/ 2147483647 h 157"/>
                <a:gd name="T40" fmla="*/ 2147483647 w 161"/>
                <a:gd name="T41" fmla="*/ 2147483647 h 157"/>
                <a:gd name="T42" fmla="*/ 2147483647 w 161"/>
                <a:gd name="T43" fmla="*/ 2147483647 h 157"/>
                <a:gd name="T44" fmla="*/ 2147483647 w 161"/>
                <a:gd name="T45" fmla="*/ 2147483647 h 157"/>
                <a:gd name="T46" fmla="*/ 2147483647 w 161"/>
                <a:gd name="T47" fmla="*/ 2147483647 h 157"/>
                <a:gd name="T48" fmla="*/ 2147483647 w 161"/>
                <a:gd name="T49" fmla="*/ 2147483647 h 157"/>
                <a:gd name="T50" fmla="*/ 2147483647 w 161"/>
                <a:gd name="T51" fmla="*/ 2147483647 h 157"/>
                <a:gd name="T52" fmla="*/ 2147483647 w 161"/>
                <a:gd name="T53" fmla="*/ 0 h 157"/>
                <a:gd name="T54" fmla="*/ 2147483647 w 161"/>
                <a:gd name="T55" fmla="*/ 0 h 157"/>
                <a:gd name="T56" fmla="*/ 2147483647 w 161"/>
                <a:gd name="T57" fmla="*/ 2147483647 h 157"/>
                <a:gd name="T58" fmla="*/ 2147483647 w 161"/>
                <a:gd name="T59" fmla="*/ 2147483647 h 157"/>
                <a:gd name="T60" fmla="*/ 2147483647 w 161"/>
                <a:gd name="T61" fmla="*/ 2147483647 h 157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161"/>
                <a:gd name="T94" fmla="*/ 0 h 157"/>
                <a:gd name="T95" fmla="*/ 161 w 161"/>
                <a:gd name="T96" fmla="*/ 157 h 157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161" h="157">
                  <a:moveTo>
                    <a:pt x="111" y="18"/>
                  </a:moveTo>
                  <a:lnTo>
                    <a:pt x="79" y="108"/>
                  </a:lnTo>
                  <a:lnTo>
                    <a:pt x="51" y="18"/>
                  </a:lnTo>
                  <a:cubicBezTo>
                    <a:pt x="50" y="14"/>
                    <a:pt x="49" y="12"/>
                    <a:pt x="49" y="10"/>
                  </a:cubicBezTo>
                  <a:cubicBezTo>
                    <a:pt x="49" y="7"/>
                    <a:pt x="50" y="5"/>
                    <a:pt x="53" y="4"/>
                  </a:cubicBezTo>
                  <a:lnTo>
                    <a:pt x="53" y="0"/>
                  </a:lnTo>
                  <a:lnTo>
                    <a:pt x="0" y="0"/>
                  </a:lnTo>
                  <a:lnTo>
                    <a:pt x="0" y="4"/>
                  </a:lnTo>
                  <a:cubicBezTo>
                    <a:pt x="13" y="5"/>
                    <a:pt x="14" y="13"/>
                    <a:pt x="14" y="31"/>
                  </a:cubicBezTo>
                  <a:lnTo>
                    <a:pt x="14" y="127"/>
                  </a:lnTo>
                  <a:cubicBezTo>
                    <a:pt x="14" y="144"/>
                    <a:pt x="13" y="153"/>
                    <a:pt x="0" y="154"/>
                  </a:cubicBezTo>
                  <a:lnTo>
                    <a:pt x="0" y="157"/>
                  </a:lnTo>
                  <a:lnTo>
                    <a:pt x="41" y="157"/>
                  </a:lnTo>
                  <a:lnTo>
                    <a:pt x="41" y="154"/>
                  </a:lnTo>
                  <a:cubicBezTo>
                    <a:pt x="29" y="153"/>
                    <a:pt x="28" y="144"/>
                    <a:pt x="28" y="127"/>
                  </a:cubicBezTo>
                  <a:lnTo>
                    <a:pt x="28" y="20"/>
                  </a:lnTo>
                  <a:lnTo>
                    <a:pt x="74" y="156"/>
                  </a:lnTo>
                  <a:lnTo>
                    <a:pt x="123" y="18"/>
                  </a:lnTo>
                  <a:lnTo>
                    <a:pt x="123" y="127"/>
                  </a:lnTo>
                  <a:cubicBezTo>
                    <a:pt x="123" y="144"/>
                    <a:pt x="122" y="153"/>
                    <a:pt x="110" y="154"/>
                  </a:cubicBezTo>
                  <a:lnTo>
                    <a:pt x="110" y="157"/>
                  </a:lnTo>
                  <a:lnTo>
                    <a:pt x="161" y="157"/>
                  </a:lnTo>
                  <a:lnTo>
                    <a:pt x="161" y="154"/>
                  </a:lnTo>
                  <a:cubicBezTo>
                    <a:pt x="149" y="153"/>
                    <a:pt x="148" y="144"/>
                    <a:pt x="148" y="127"/>
                  </a:cubicBezTo>
                  <a:lnTo>
                    <a:pt x="148" y="31"/>
                  </a:lnTo>
                  <a:cubicBezTo>
                    <a:pt x="148" y="13"/>
                    <a:pt x="149" y="5"/>
                    <a:pt x="161" y="4"/>
                  </a:cubicBezTo>
                  <a:lnTo>
                    <a:pt x="161" y="0"/>
                  </a:lnTo>
                  <a:lnTo>
                    <a:pt x="108" y="0"/>
                  </a:lnTo>
                  <a:lnTo>
                    <a:pt x="108" y="4"/>
                  </a:lnTo>
                  <a:cubicBezTo>
                    <a:pt x="111" y="5"/>
                    <a:pt x="113" y="7"/>
                    <a:pt x="113" y="10"/>
                  </a:cubicBezTo>
                  <a:cubicBezTo>
                    <a:pt x="113" y="11"/>
                    <a:pt x="112" y="14"/>
                    <a:pt x="111" y="1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15" name="Freeform 29"/>
            <p:cNvSpPr>
              <a:spLocks/>
            </p:cNvSpPr>
            <p:nvPr/>
          </p:nvSpPr>
          <p:spPr bwMode="auto">
            <a:xfrm>
              <a:off x="1469" y="1215"/>
              <a:ext cx="2871" cy="942"/>
            </a:xfrm>
            <a:custGeom>
              <a:avLst/>
              <a:gdLst>
                <a:gd name="T0" fmla="*/ 0 w 768"/>
                <a:gd name="T1" fmla="*/ 2147483647 h 252"/>
                <a:gd name="T2" fmla="*/ 2147483647 w 768"/>
                <a:gd name="T3" fmla="*/ 0 h 252"/>
                <a:gd name="T4" fmla="*/ 2147483647 w 768"/>
                <a:gd name="T5" fmla="*/ 2147483647 h 252"/>
                <a:gd name="T6" fmla="*/ 2147483647 w 768"/>
                <a:gd name="T7" fmla="*/ 2147483647 h 252"/>
                <a:gd name="T8" fmla="*/ 0 w 768"/>
                <a:gd name="T9" fmla="*/ 2147483647 h 25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68"/>
                <a:gd name="T16" fmla="*/ 0 h 252"/>
                <a:gd name="T17" fmla="*/ 768 w 768"/>
                <a:gd name="T18" fmla="*/ 252 h 25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68" h="252">
                  <a:moveTo>
                    <a:pt x="0" y="124"/>
                  </a:moveTo>
                  <a:lnTo>
                    <a:pt x="381" y="0"/>
                  </a:lnTo>
                  <a:lnTo>
                    <a:pt x="768" y="124"/>
                  </a:lnTo>
                  <a:lnTo>
                    <a:pt x="386" y="252"/>
                  </a:lnTo>
                  <a:lnTo>
                    <a:pt x="0" y="1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16" name="Freeform 30"/>
            <p:cNvSpPr>
              <a:spLocks/>
            </p:cNvSpPr>
            <p:nvPr/>
          </p:nvSpPr>
          <p:spPr bwMode="auto">
            <a:xfrm>
              <a:off x="2003" y="1993"/>
              <a:ext cx="1799" cy="419"/>
            </a:xfrm>
            <a:custGeom>
              <a:avLst/>
              <a:gdLst>
                <a:gd name="T0" fmla="*/ 0 w 481"/>
                <a:gd name="T1" fmla="*/ 2147483647 h 112"/>
                <a:gd name="T2" fmla="*/ 0 w 481"/>
                <a:gd name="T3" fmla="*/ 0 h 112"/>
                <a:gd name="T4" fmla="*/ 2147483647 w 481"/>
                <a:gd name="T5" fmla="*/ 2147483647 h 112"/>
                <a:gd name="T6" fmla="*/ 2147483647 w 481"/>
                <a:gd name="T7" fmla="*/ 0 h 112"/>
                <a:gd name="T8" fmla="*/ 2147483647 w 481"/>
                <a:gd name="T9" fmla="*/ 2147483647 h 112"/>
                <a:gd name="T10" fmla="*/ 0 w 481"/>
                <a:gd name="T11" fmla="*/ 2147483647 h 1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81"/>
                <a:gd name="T19" fmla="*/ 0 h 112"/>
                <a:gd name="T20" fmla="*/ 481 w 481"/>
                <a:gd name="T21" fmla="*/ 112 h 11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81" h="112">
                  <a:moveTo>
                    <a:pt x="0" y="112"/>
                  </a:moveTo>
                  <a:lnTo>
                    <a:pt x="0" y="0"/>
                  </a:lnTo>
                  <a:lnTo>
                    <a:pt x="241" y="82"/>
                  </a:lnTo>
                  <a:lnTo>
                    <a:pt x="481" y="0"/>
                  </a:lnTo>
                  <a:lnTo>
                    <a:pt x="481" y="112"/>
                  </a:lnTo>
                  <a:lnTo>
                    <a:pt x="0" y="11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</p:grpSp>
      <p:pic>
        <p:nvPicPr>
          <p:cNvPr id="17" name="Объект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087" y="3293918"/>
            <a:ext cx="8846843" cy="3391498"/>
          </a:xfrm>
          <a:prstGeom prst="rect">
            <a:avLst/>
          </a:prstGeom>
        </p:spPr>
      </p:pic>
      <p:sp>
        <p:nvSpPr>
          <p:cNvPr id="18" name="Стрелка вверх 17"/>
          <p:cNvSpPr/>
          <p:nvPr/>
        </p:nvSpPr>
        <p:spPr>
          <a:xfrm>
            <a:off x="301336" y="4166755"/>
            <a:ext cx="259773" cy="446809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1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9" name="Стрелка вверх 18"/>
          <p:cNvSpPr/>
          <p:nvPr/>
        </p:nvSpPr>
        <p:spPr>
          <a:xfrm>
            <a:off x="702358" y="4166755"/>
            <a:ext cx="259773" cy="446809"/>
          </a:xfrm>
          <a:prstGeom prst="up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20" name="Стрелка вверх 19"/>
          <p:cNvSpPr/>
          <p:nvPr/>
        </p:nvSpPr>
        <p:spPr>
          <a:xfrm>
            <a:off x="5291677" y="3861955"/>
            <a:ext cx="259773" cy="446809"/>
          </a:xfrm>
          <a:prstGeom prst="up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3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1" name="Стрелка вниз 20"/>
          <p:cNvSpPr/>
          <p:nvPr/>
        </p:nvSpPr>
        <p:spPr>
          <a:xfrm>
            <a:off x="301334" y="3293918"/>
            <a:ext cx="401024" cy="332509"/>
          </a:xfrm>
          <a:prstGeom prst="downArrow">
            <a:avLst/>
          </a:prstGeom>
          <a:solidFill>
            <a:srgbClr val="F52B3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4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2" name="Стрелка вниз 21"/>
          <p:cNvSpPr/>
          <p:nvPr/>
        </p:nvSpPr>
        <p:spPr>
          <a:xfrm rot="5400000">
            <a:off x="965773" y="3501158"/>
            <a:ext cx="353291" cy="603833"/>
          </a:xfrm>
          <a:prstGeom prst="down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5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3" name="Стрелка вверх 22"/>
          <p:cNvSpPr/>
          <p:nvPr/>
        </p:nvSpPr>
        <p:spPr>
          <a:xfrm>
            <a:off x="7019416" y="3905509"/>
            <a:ext cx="259773" cy="446809"/>
          </a:xfrm>
          <a:prstGeom prst="up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6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4" name="Стрелка вправо 23"/>
          <p:cNvSpPr/>
          <p:nvPr/>
        </p:nvSpPr>
        <p:spPr>
          <a:xfrm>
            <a:off x="6888154" y="927496"/>
            <a:ext cx="522293" cy="20977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Стрелка вправо 24"/>
          <p:cNvSpPr/>
          <p:nvPr/>
        </p:nvSpPr>
        <p:spPr>
          <a:xfrm>
            <a:off x="7149300" y="1279061"/>
            <a:ext cx="522293" cy="209779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Стрелка вправо 25"/>
          <p:cNvSpPr/>
          <p:nvPr/>
        </p:nvSpPr>
        <p:spPr>
          <a:xfrm>
            <a:off x="8565190" y="1625479"/>
            <a:ext cx="522293" cy="209779"/>
          </a:xfrm>
          <a:prstGeom prst="right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Стрелка вправо 26"/>
          <p:cNvSpPr/>
          <p:nvPr/>
        </p:nvSpPr>
        <p:spPr>
          <a:xfrm>
            <a:off x="4227497" y="2132841"/>
            <a:ext cx="522293" cy="209779"/>
          </a:xfrm>
          <a:prstGeom prst="rightArrow">
            <a:avLst/>
          </a:prstGeom>
          <a:solidFill>
            <a:srgbClr val="F52B3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Стрелка вправо 27"/>
          <p:cNvSpPr/>
          <p:nvPr/>
        </p:nvSpPr>
        <p:spPr>
          <a:xfrm>
            <a:off x="4488643" y="2633561"/>
            <a:ext cx="522293" cy="209779"/>
          </a:xfrm>
          <a:prstGeom prst="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Стрелка вправо 28"/>
          <p:cNvSpPr/>
          <p:nvPr/>
        </p:nvSpPr>
        <p:spPr>
          <a:xfrm>
            <a:off x="6497123" y="2965380"/>
            <a:ext cx="522293" cy="209779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7841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938</TotalTime>
  <Words>719</Words>
  <Application>Microsoft Office PowerPoint</Application>
  <PresentationFormat>Экран (4:3)</PresentationFormat>
  <Paragraphs>86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Calibri</vt:lpstr>
      <vt:lpstr>Times New Roman</vt:lpstr>
      <vt:lpstr>Office Theme</vt:lpstr>
      <vt:lpstr>Презентация PowerPoint</vt:lpstr>
      <vt:lpstr>Издания и электронные продукты ИЦ «Академия»</vt:lpstr>
      <vt:lpstr>Расшифровка</vt:lpstr>
      <vt:lpstr>Электронная библиотека (ЭБ)</vt:lpstr>
      <vt:lpstr>Преимущества  Электронной библиотеки (ЭБ)</vt:lpstr>
      <vt:lpstr> Процесс выдачи студентам кодов  для активизации в ЭБ </vt:lpstr>
      <vt:lpstr>Процесс регистрации Студента в Электронной библиотеке (ЭБ)</vt:lpstr>
      <vt:lpstr>Процесс работы в  Электронной библиотеке</vt:lpstr>
      <vt:lpstr> Процесс чтения или копирования книги </vt:lpstr>
      <vt:lpstr>Контактная информация</vt:lpstr>
    </vt:vector>
  </TitlesOfParts>
  <Company>PJSC "New Engineering Technologies"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Markasian, Pavel (KIEVH)</dc:creator>
  <cp:lastModifiedBy>Александра Старцева</cp:lastModifiedBy>
  <cp:revision>211</cp:revision>
  <dcterms:created xsi:type="dcterms:W3CDTF">2016-11-18T14:12:19Z</dcterms:created>
  <dcterms:modified xsi:type="dcterms:W3CDTF">2018-02-19T09:40:14Z</dcterms:modified>
</cp:coreProperties>
</file>